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97" r:id="rId3"/>
    <p:sldId id="522" r:id="rId5"/>
    <p:sldId id="523" r:id="rId6"/>
    <p:sldId id="524" r:id="rId7"/>
    <p:sldId id="551" r:id="rId8"/>
    <p:sldId id="552" r:id="rId9"/>
    <p:sldId id="553" r:id="rId10"/>
    <p:sldId id="554" r:id="rId11"/>
    <p:sldId id="555" r:id="rId12"/>
    <p:sldId id="561" r:id="rId13"/>
    <p:sldId id="559" r:id="rId14"/>
    <p:sldId id="562" r:id="rId15"/>
    <p:sldId id="560" r:id="rId16"/>
    <p:sldId id="568" r:id="rId17"/>
    <p:sldId id="563" r:id="rId18"/>
    <p:sldId id="564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1" userDrawn="1">
          <p15:clr>
            <a:srgbClr val="A4A3A4"/>
          </p15:clr>
        </p15:guide>
        <p15:guide id="2" pos="374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" initials="D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4620" autoAdjust="0"/>
  </p:normalViewPr>
  <p:slideViewPr>
    <p:cSldViewPr showGuides="1">
      <p:cViewPr varScale="1">
        <p:scale>
          <a:sx n="81" d="100"/>
          <a:sy n="81" d="100"/>
        </p:scale>
        <p:origin x="1502" y="67"/>
      </p:cViewPr>
      <p:guideLst>
        <p:guide orient="horz" pos="2101"/>
        <p:guide pos="3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33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fontAlgn="base"/>
            <a:endParaRPr lang="zh-CN" altLang="en-US" sz="1200" strike="noStrike" noProof="1">
              <a:latin typeface="Calibri" panose="020F0502020204030204" pitchFamily="2" charset="0"/>
            </a:endParaRPr>
          </a:p>
        </p:txBody>
      </p:sp>
      <p:sp>
        <p:nvSpPr>
          <p:cNvPr id="3075" name="日期占位符 2"/>
          <p:cNvSpPr>
            <a:spLocks noGrp="1"/>
          </p:cNvSpPr>
          <p:nvPr>
            <p:ph type="dt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r" fontAlgn="base"/>
            <a:endParaRPr lang="zh-CN" altLang="en-US" sz="1200" strike="noStrike" noProof="1">
              <a:latin typeface="Calibri" panose="020F0502020204030204" pitchFamily="2" charset="0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fontAlgn="base"/>
            <a:endParaRPr lang="zh-CN" altLang="en-US" sz="1200" strike="noStrike" noProof="1">
              <a:latin typeface="Calibri" panose="020F0502020204030204" pitchFamily="2" charset="0"/>
            </a:endParaRPr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2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latin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D1E3F-C13F-4B26-9200-5700167AFF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 rot="10800000" flipV="1">
            <a:off x="11221930" y="6153613"/>
            <a:ext cx="97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3600" b="1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Segoe UI" panose="020B0502040204020203" pitchFamily="34" charset="0"/>
                <a:ea typeface="Roboto Black" panose="02000000000000000000" pitchFamily="2" charset="0"/>
                <a:cs typeface="Segoe UI" panose="020B0502040204020203" pitchFamily="34" charset="0"/>
              </a:rPr>
            </a:fld>
            <a:endParaRPr lang="id-ID" sz="7200" b="1" i="0" dirty="0">
              <a:solidFill>
                <a:schemeClr val="bg1">
                  <a:lumMod val="95000"/>
                  <a:alpha val="30000"/>
                </a:schemeClr>
              </a:solidFill>
              <a:latin typeface="Segoe UI" panose="020B0502040204020203" pitchFamily="34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 flipV="1">
            <a:off x="11925780" y="1"/>
            <a:ext cx="0" cy="276224"/>
          </a:xfrm>
          <a:prstGeom prst="line">
            <a:avLst/>
          </a:prstGeom>
          <a:ln w="12700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 userDrawn="1"/>
        </p:nvGrpSpPr>
        <p:grpSpPr>
          <a:xfrm>
            <a:off x="11855301" y="389689"/>
            <a:ext cx="140959" cy="660373"/>
            <a:chOff x="11782731" y="389689"/>
            <a:chExt cx="140959" cy="660373"/>
          </a:xfrm>
        </p:grpSpPr>
        <p:sp>
          <p:nvSpPr>
            <p:cNvPr id="8" name="Freeform 74"/>
            <p:cNvSpPr>
              <a:spLocks noChangeArrowheads="1"/>
            </p:cNvSpPr>
            <p:nvPr userDrawn="1"/>
          </p:nvSpPr>
          <p:spPr bwMode="auto">
            <a:xfrm>
              <a:off x="11785407" y="916241"/>
              <a:ext cx="135607" cy="133821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9" name="Freeform 75"/>
            <p:cNvSpPr>
              <a:spLocks noChangeArrowheads="1"/>
            </p:cNvSpPr>
            <p:nvPr userDrawn="1"/>
          </p:nvSpPr>
          <p:spPr bwMode="auto">
            <a:xfrm>
              <a:off x="11815740" y="389689"/>
              <a:ext cx="74940" cy="139174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0" name="Freeform 85"/>
            <p:cNvSpPr>
              <a:spLocks noChangeArrowheads="1"/>
            </p:cNvSpPr>
            <p:nvPr userDrawn="1"/>
          </p:nvSpPr>
          <p:spPr bwMode="auto">
            <a:xfrm>
              <a:off x="11782731" y="665901"/>
              <a:ext cx="140959" cy="113302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1" name="TextBox 10"/>
          <p:cNvSpPr txBox="1"/>
          <p:nvPr userDrawn="1"/>
        </p:nvSpPr>
        <p:spPr>
          <a:xfrm>
            <a:off x="203435" y="152154"/>
            <a:ext cx="1517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stigious.</a:t>
            </a:r>
            <a:endParaRPr lang="id-ID" sz="2000" b="0" i="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19150" y="2774950"/>
            <a:ext cx="1876425" cy="40830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95574" y="2774950"/>
            <a:ext cx="1876425" cy="40830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71670" y="2774950"/>
            <a:ext cx="1876425" cy="40830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TextBox 8"/>
          <p:cNvSpPr txBox="1"/>
          <p:nvPr userDrawn="1"/>
        </p:nvSpPr>
        <p:spPr>
          <a:xfrm>
            <a:off x="4546600" y="-379760"/>
            <a:ext cx="1037976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00" b="1" i="0" dirty="0">
                <a:solidFill>
                  <a:srgbClr val="F8F8F8">
                    <a:alpha val="7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Business</a:t>
            </a:r>
            <a:endParaRPr lang="id-ID" sz="19900" b="1" i="0" dirty="0">
              <a:solidFill>
                <a:srgbClr val="F8F8F8">
                  <a:alpha val="70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461642" y="3258368"/>
            <a:ext cx="7730358" cy="35996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461642" y="0"/>
            <a:ext cx="7730358" cy="35996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54743" y="1944914"/>
            <a:ext cx="10682514" cy="2968172"/>
          </a:xfrm>
          <a:prstGeom prst="rect">
            <a:avLst/>
          </a:prstGeom>
          <a:effectLst>
            <a:outerShdw blurRad="1270000" dist="254000" dir="5400000" sx="90000" sy="9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TextBox 2"/>
          <p:cNvSpPr txBox="1"/>
          <p:nvPr userDrawn="1"/>
        </p:nvSpPr>
        <p:spPr>
          <a:xfrm rot="10800000" flipV="1">
            <a:off x="11221930" y="6153613"/>
            <a:ext cx="97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3600" b="1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Segoe UI" panose="020B0502040204020203" pitchFamily="34" charset="0"/>
                <a:ea typeface="Roboto Black" panose="02000000000000000000" pitchFamily="2" charset="0"/>
                <a:cs typeface="Segoe UI" panose="020B0502040204020203" pitchFamily="34" charset="0"/>
              </a:rPr>
            </a:fld>
            <a:endParaRPr lang="id-ID" sz="7200" b="1" i="0" dirty="0">
              <a:solidFill>
                <a:schemeClr val="bg1">
                  <a:lumMod val="95000"/>
                  <a:alpha val="30000"/>
                </a:schemeClr>
              </a:solidFill>
              <a:latin typeface="Segoe UI" panose="020B0502040204020203" pitchFamily="34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11925780" y="1"/>
            <a:ext cx="0" cy="276224"/>
          </a:xfrm>
          <a:prstGeom prst="line">
            <a:avLst/>
          </a:prstGeom>
          <a:ln w="12700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 userDrawn="1"/>
        </p:nvGrpSpPr>
        <p:grpSpPr>
          <a:xfrm>
            <a:off x="11855301" y="389689"/>
            <a:ext cx="140959" cy="660373"/>
            <a:chOff x="11782731" y="389689"/>
            <a:chExt cx="140959" cy="660373"/>
          </a:xfrm>
        </p:grpSpPr>
        <p:sp>
          <p:nvSpPr>
            <p:cNvPr id="9" name="Freeform 74"/>
            <p:cNvSpPr>
              <a:spLocks noChangeArrowheads="1"/>
            </p:cNvSpPr>
            <p:nvPr userDrawn="1"/>
          </p:nvSpPr>
          <p:spPr bwMode="auto">
            <a:xfrm>
              <a:off x="11785407" y="916241"/>
              <a:ext cx="135607" cy="133821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0" name="Freeform 75"/>
            <p:cNvSpPr>
              <a:spLocks noChangeArrowheads="1"/>
            </p:cNvSpPr>
            <p:nvPr userDrawn="1"/>
          </p:nvSpPr>
          <p:spPr bwMode="auto">
            <a:xfrm>
              <a:off x="11815740" y="389689"/>
              <a:ext cx="74940" cy="139174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1" name="Freeform 85"/>
            <p:cNvSpPr>
              <a:spLocks noChangeArrowheads="1"/>
            </p:cNvSpPr>
            <p:nvPr userDrawn="1"/>
          </p:nvSpPr>
          <p:spPr bwMode="auto">
            <a:xfrm>
              <a:off x="11782731" y="665901"/>
              <a:ext cx="140959" cy="113302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2" name="TextBox 11"/>
          <p:cNvSpPr txBox="1"/>
          <p:nvPr userDrawn="1"/>
        </p:nvSpPr>
        <p:spPr>
          <a:xfrm>
            <a:off x="203435" y="152154"/>
            <a:ext cx="1517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stigious.</a:t>
            </a:r>
            <a:endParaRPr lang="id-ID" sz="2000" b="0" i="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Click="0" advTm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54743" y="2307521"/>
            <a:ext cx="10682514" cy="2968172"/>
          </a:xfrm>
          <a:prstGeom prst="rect">
            <a:avLst/>
          </a:prstGeom>
          <a:effectLst>
            <a:outerShdw blurRad="1270000" dist="254000" dir="5400000" sx="90000" sy="90000" algn="t" rotWithShape="0">
              <a:schemeClr val="tx1">
                <a:lumMod val="95000"/>
                <a:lumOff val="5000"/>
                <a:alpha val="60000"/>
              </a:scheme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174382" y="-1"/>
            <a:ext cx="6017618" cy="6858001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174382" cy="43352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174382" y="3429000"/>
            <a:ext cx="2645952" cy="25980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8820334" y="830943"/>
            <a:ext cx="2645952" cy="25980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9294890" y="3187538"/>
            <a:ext cx="2897110" cy="2317912"/>
          </a:xfrm>
          <a:custGeom>
            <a:avLst/>
            <a:gdLst>
              <a:gd name="connsiteX0" fmla="*/ 0 w 2897110"/>
              <a:gd name="connsiteY0" fmla="*/ 0 h 2317912"/>
              <a:gd name="connsiteX1" fmla="*/ 2897110 w 2897110"/>
              <a:gd name="connsiteY1" fmla="*/ 0 h 2317912"/>
              <a:gd name="connsiteX2" fmla="*/ 2897110 w 2897110"/>
              <a:gd name="connsiteY2" fmla="*/ 2317912 h 2317912"/>
              <a:gd name="connsiteX3" fmla="*/ 0 w 2897110"/>
              <a:gd name="connsiteY3" fmla="*/ 2317912 h 23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7110" h="2317912">
                <a:moveTo>
                  <a:pt x="0" y="0"/>
                </a:moveTo>
                <a:lnTo>
                  <a:pt x="2897110" y="0"/>
                </a:lnTo>
                <a:lnTo>
                  <a:pt x="2897110" y="2317912"/>
                </a:lnTo>
                <a:lnTo>
                  <a:pt x="0" y="2317912"/>
                </a:lnTo>
                <a:close/>
              </a:path>
            </a:pathLst>
          </a:custGeom>
          <a:effectLst>
            <a:outerShdw blurRad="647700" dist="254000" dir="5400000" sx="90000" sy="9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3098297" y="3187538"/>
            <a:ext cx="2897110" cy="2317912"/>
          </a:xfrm>
          <a:custGeom>
            <a:avLst/>
            <a:gdLst>
              <a:gd name="connsiteX0" fmla="*/ 0 w 2897110"/>
              <a:gd name="connsiteY0" fmla="*/ 0 h 2317912"/>
              <a:gd name="connsiteX1" fmla="*/ 2897110 w 2897110"/>
              <a:gd name="connsiteY1" fmla="*/ 0 h 2317912"/>
              <a:gd name="connsiteX2" fmla="*/ 2897110 w 2897110"/>
              <a:gd name="connsiteY2" fmla="*/ 2317912 h 2317912"/>
              <a:gd name="connsiteX3" fmla="*/ 0 w 2897110"/>
              <a:gd name="connsiteY3" fmla="*/ 2317912 h 23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7110" h="2317912">
                <a:moveTo>
                  <a:pt x="0" y="0"/>
                </a:moveTo>
                <a:lnTo>
                  <a:pt x="2897110" y="0"/>
                </a:lnTo>
                <a:lnTo>
                  <a:pt x="2897110" y="2317912"/>
                </a:lnTo>
                <a:lnTo>
                  <a:pt x="0" y="2317912"/>
                </a:lnTo>
                <a:close/>
              </a:path>
            </a:pathLst>
          </a:custGeom>
          <a:effectLst>
            <a:outerShdw blurRad="1270000" dist="254000" dir="5400000" sx="90000" sy="9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6196594" y="3187538"/>
            <a:ext cx="2897110" cy="2317912"/>
          </a:xfrm>
          <a:custGeom>
            <a:avLst/>
            <a:gdLst>
              <a:gd name="connsiteX0" fmla="*/ 0 w 2897110"/>
              <a:gd name="connsiteY0" fmla="*/ 0 h 2317912"/>
              <a:gd name="connsiteX1" fmla="*/ 2897110 w 2897110"/>
              <a:gd name="connsiteY1" fmla="*/ 0 h 2317912"/>
              <a:gd name="connsiteX2" fmla="*/ 2897110 w 2897110"/>
              <a:gd name="connsiteY2" fmla="*/ 2317912 h 2317912"/>
              <a:gd name="connsiteX3" fmla="*/ 0 w 2897110"/>
              <a:gd name="connsiteY3" fmla="*/ 2317912 h 23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7110" h="2317912">
                <a:moveTo>
                  <a:pt x="0" y="0"/>
                </a:moveTo>
                <a:lnTo>
                  <a:pt x="2897110" y="0"/>
                </a:lnTo>
                <a:lnTo>
                  <a:pt x="2897110" y="2317912"/>
                </a:lnTo>
                <a:lnTo>
                  <a:pt x="0" y="2317912"/>
                </a:lnTo>
                <a:close/>
              </a:path>
            </a:pathLst>
          </a:custGeom>
          <a:effectLst>
            <a:outerShdw blurRad="647700" dist="254000" dir="5400000" sx="90000" sy="9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187538"/>
            <a:ext cx="2897110" cy="2317912"/>
          </a:xfrm>
          <a:custGeom>
            <a:avLst/>
            <a:gdLst>
              <a:gd name="connsiteX0" fmla="*/ 0 w 2897110"/>
              <a:gd name="connsiteY0" fmla="*/ 0 h 2317912"/>
              <a:gd name="connsiteX1" fmla="*/ 2897110 w 2897110"/>
              <a:gd name="connsiteY1" fmla="*/ 0 h 2317912"/>
              <a:gd name="connsiteX2" fmla="*/ 2897110 w 2897110"/>
              <a:gd name="connsiteY2" fmla="*/ 2317912 h 2317912"/>
              <a:gd name="connsiteX3" fmla="*/ 0 w 2897110"/>
              <a:gd name="connsiteY3" fmla="*/ 2317912 h 23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7110" h="2317912">
                <a:moveTo>
                  <a:pt x="0" y="0"/>
                </a:moveTo>
                <a:lnTo>
                  <a:pt x="2897110" y="0"/>
                </a:lnTo>
                <a:lnTo>
                  <a:pt x="2897110" y="2317912"/>
                </a:lnTo>
                <a:lnTo>
                  <a:pt x="0" y="2317912"/>
                </a:lnTo>
                <a:close/>
              </a:path>
            </a:pathLst>
          </a:custGeom>
          <a:effectLst>
            <a:outerShdw blurRad="647700" dist="254000" dir="5400000" sx="90000" sy="9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cxnSp>
        <p:nvCxnSpPr>
          <p:cNvPr id="18" name="Straight Connector 17"/>
          <p:cNvCxnSpPr/>
          <p:nvPr userDrawn="1"/>
        </p:nvCxnSpPr>
        <p:spPr>
          <a:xfrm flipV="1">
            <a:off x="11925780" y="1"/>
            <a:ext cx="0" cy="276224"/>
          </a:xfrm>
          <a:prstGeom prst="line">
            <a:avLst/>
          </a:prstGeom>
          <a:ln w="12700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 userDrawn="1"/>
        </p:nvGrpSpPr>
        <p:grpSpPr>
          <a:xfrm>
            <a:off x="11855301" y="389689"/>
            <a:ext cx="140959" cy="660373"/>
            <a:chOff x="11782731" y="389689"/>
            <a:chExt cx="140959" cy="660373"/>
          </a:xfrm>
        </p:grpSpPr>
        <p:sp>
          <p:nvSpPr>
            <p:cNvPr id="20" name="Freeform 74"/>
            <p:cNvSpPr>
              <a:spLocks noChangeArrowheads="1"/>
            </p:cNvSpPr>
            <p:nvPr userDrawn="1"/>
          </p:nvSpPr>
          <p:spPr bwMode="auto">
            <a:xfrm>
              <a:off x="11785407" y="916241"/>
              <a:ext cx="135607" cy="133821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1" name="Freeform 75"/>
            <p:cNvSpPr>
              <a:spLocks noChangeArrowheads="1"/>
            </p:cNvSpPr>
            <p:nvPr userDrawn="1"/>
          </p:nvSpPr>
          <p:spPr bwMode="auto">
            <a:xfrm>
              <a:off x="11815740" y="389689"/>
              <a:ext cx="74940" cy="139174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2" name="Freeform 85"/>
            <p:cNvSpPr>
              <a:spLocks noChangeArrowheads="1"/>
            </p:cNvSpPr>
            <p:nvPr userDrawn="1"/>
          </p:nvSpPr>
          <p:spPr bwMode="auto">
            <a:xfrm>
              <a:off x="11782731" y="665901"/>
              <a:ext cx="140959" cy="113302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23" name="TextBox 22"/>
          <p:cNvSpPr txBox="1"/>
          <p:nvPr userDrawn="1"/>
        </p:nvSpPr>
        <p:spPr>
          <a:xfrm>
            <a:off x="203435" y="152154"/>
            <a:ext cx="1517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stigious.</a:t>
            </a:r>
            <a:endParaRPr lang="id-ID" sz="2000" b="0" i="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0" grpId="0" bldLvl="0" animBg="1"/>
      <p:bldP spid="11" grpId="0" bldLvl="0" animBg="1"/>
      <p:bldP spid="9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262744" y="2733963"/>
            <a:ext cx="9666510" cy="2677613"/>
          </a:xfrm>
          <a:prstGeom prst="roundRect">
            <a:avLst>
              <a:gd name="adj" fmla="val 659"/>
            </a:avLst>
          </a:prstGeom>
          <a:effectLst>
            <a:outerShdw blurRad="1270000" dist="254000" dir="5400000" sx="90000" sy="9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TextBox 4"/>
          <p:cNvSpPr txBox="1"/>
          <p:nvPr userDrawn="1"/>
        </p:nvSpPr>
        <p:spPr>
          <a:xfrm rot="10800000" flipV="1">
            <a:off x="11221930" y="6153613"/>
            <a:ext cx="97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3600" b="1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Segoe UI" panose="020B0502040204020203" pitchFamily="34" charset="0"/>
                <a:ea typeface="Roboto Black" panose="02000000000000000000" pitchFamily="2" charset="0"/>
                <a:cs typeface="Segoe UI" panose="020B0502040204020203" pitchFamily="34" charset="0"/>
              </a:rPr>
            </a:fld>
            <a:endParaRPr lang="id-ID" sz="7200" b="1" i="0" dirty="0">
              <a:solidFill>
                <a:schemeClr val="bg1">
                  <a:lumMod val="95000"/>
                  <a:alpha val="30000"/>
                </a:schemeClr>
              </a:solidFill>
              <a:latin typeface="Segoe UI" panose="020B0502040204020203" pitchFamily="34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203438" y="4412134"/>
            <a:ext cx="261610" cy="2180211"/>
            <a:chOff x="393989" y="4391088"/>
            <a:chExt cx="261610" cy="2180211"/>
          </a:xfrm>
        </p:grpSpPr>
        <p:sp>
          <p:nvSpPr>
            <p:cNvPr id="7" name="Freeform 62"/>
            <p:cNvSpPr>
              <a:spLocks noEditPoints="1"/>
            </p:cNvSpPr>
            <p:nvPr/>
          </p:nvSpPr>
          <p:spPr bwMode="auto">
            <a:xfrm>
              <a:off x="447770" y="6419851"/>
              <a:ext cx="154040" cy="151448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1800" b="0" dirty="0">
                <a:solidFill>
                  <a:schemeClr val="bg1">
                    <a:lumMod val="75000"/>
                  </a:schemeClr>
                </a:solidFill>
                <a:latin typeface="HelveticaNeue light" panose="00000400000000000000" pitchFamily="2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16200000">
              <a:off x="-457206" y="5242283"/>
              <a:ext cx="196399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0" i="0" spc="300" dirty="0">
                  <a:solidFill>
                    <a:schemeClr val="bg1">
                      <a:lumMod val="85000"/>
                    </a:schemeClr>
                  </a:solidFill>
                  <a:latin typeface="Segoe UI" panose="020B0502040204020203" pitchFamily="34" charset="0"/>
                  <a:ea typeface="Roboto Medium" panose="02000000000000000000" pitchFamily="2" charset="0"/>
                  <a:cs typeface="Segoe UI" panose="020B0502040204020203" pitchFamily="34" charset="0"/>
                </a:rPr>
                <a:t>PRESTIGIOUS</a:t>
              </a:r>
              <a:r>
                <a:rPr lang="en-US" sz="1100" b="0" i="0" spc="300" dirty="0">
                  <a:solidFill>
                    <a:schemeClr val="bg1">
                      <a:lumMod val="85000"/>
                    </a:schemeClr>
                  </a:solidFill>
                  <a:latin typeface="Segoe UI" panose="020B0502040204020203" pitchFamily="34" charset="0"/>
                  <a:ea typeface="Roboto Light" panose="02000000000000000000" pitchFamily="2" charset="0"/>
                  <a:cs typeface="Segoe UI" panose="020B0502040204020203" pitchFamily="34" charset="0"/>
                </a:rPr>
                <a:t>.2017</a:t>
              </a:r>
              <a:endParaRPr lang="id-ID" sz="1100" b="0" i="0" spc="3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Roboto Light" panose="02000000000000000000" pitchFamily="2" charset="0"/>
                <a:cs typeface="Segoe UI" panose="020B0502040204020203" pitchFamily="34" charset="0"/>
              </a:endParaRPr>
            </a:p>
          </p:txBody>
        </p:sp>
      </p:grp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23925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7245569" y="781051"/>
            <a:ext cx="4004441" cy="5295902"/>
          </a:xfrm>
          <a:custGeom>
            <a:avLst/>
            <a:gdLst>
              <a:gd name="connsiteX0" fmla="*/ 5406 w 4004441"/>
              <a:gd name="connsiteY0" fmla="*/ 0 h 4934607"/>
              <a:gd name="connsiteX1" fmla="*/ 3999035 w 4004441"/>
              <a:gd name="connsiteY1" fmla="*/ 0 h 4934607"/>
              <a:gd name="connsiteX2" fmla="*/ 4004441 w 4004441"/>
              <a:gd name="connsiteY2" fmla="*/ 5406 h 4934607"/>
              <a:gd name="connsiteX3" fmla="*/ 4004441 w 4004441"/>
              <a:gd name="connsiteY3" fmla="*/ 4929201 h 4934607"/>
              <a:gd name="connsiteX4" fmla="*/ 3999035 w 4004441"/>
              <a:gd name="connsiteY4" fmla="*/ 4934607 h 4934607"/>
              <a:gd name="connsiteX5" fmla="*/ 5406 w 4004441"/>
              <a:gd name="connsiteY5" fmla="*/ 4934607 h 4934607"/>
              <a:gd name="connsiteX6" fmla="*/ 0 w 4004441"/>
              <a:gd name="connsiteY6" fmla="*/ 4929201 h 4934607"/>
              <a:gd name="connsiteX7" fmla="*/ 0 w 4004441"/>
              <a:gd name="connsiteY7" fmla="*/ 5406 h 4934607"/>
              <a:gd name="connsiteX8" fmla="*/ 5406 w 4004441"/>
              <a:gd name="connsiteY8" fmla="*/ 0 h 493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04441" h="4934607">
                <a:moveTo>
                  <a:pt x="5406" y="0"/>
                </a:moveTo>
                <a:lnTo>
                  <a:pt x="3999035" y="0"/>
                </a:lnTo>
                <a:cubicBezTo>
                  <a:pt x="4002021" y="0"/>
                  <a:pt x="4004441" y="2420"/>
                  <a:pt x="4004441" y="5406"/>
                </a:cubicBezTo>
                <a:lnTo>
                  <a:pt x="4004441" y="4929201"/>
                </a:lnTo>
                <a:cubicBezTo>
                  <a:pt x="4004441" y="4932187"/>
                  <a:pt x="4002021" y="4934607"/>
                  <a:pt x="3999035" y="4934607"/>
                </a:cubicBezTo>
                <a:lnTo>
                  <a:pt x="5406" y="4934607"/>
                </a:lnTo>
                <a:cubicBezTo>
                  <a:pt x="2420" y="4934607"/>
                  <a:pt x="0" y="4932187"/>
                  <a:pt x="0" y="4929201"/>
                </a:cubicBezTo>
                <a:lnTo>
                  <a:pt x="0" y="5406"/>
                </a:lnTo>
                <a:cubicBezTo>
                  <a:pt x="0" y="2420"/>
                  <a:pt x="2420" y="0"/>
                  <a:pt x="5406" y="0"/>
                </a:cubicBezTo>
                <a:close/>
              </a:path>
            </a:pathLst>
          </a:custGeom>
          <a:effectLst>
            <a:outerShdw blurRad="1270000" dist="584200" dir="804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886857" y="808840"/>
            <a:ext cx="2892802" cy="2950360"/>
          </a:xfrm>
          <a:custGeom>
            <a:avLst/>
            <a:gdLst>
              <a:gd name="connsiteX0" fmla="*/ 2390 w 4804229"/>
              <a:gd name="connsiteY0" fmla="*/ 0 h 2950360"/>
              <a:gd name="connsiteX1" fmla="*/ 4801839 w 4804229"/>
              <a:gd name="connsiteY1" fmla="*/ 0 h 2950360"/>
              <a:gd name="connsiteX2" fmla="*/ 4804229 w 4804229"/>
              <a:gd name="connsiteY2" fmla="*/ 2390 h 2950360"/>
              <a:gd name="connsiteX3" fmla="*/ 4804229 w 4804229"/>
              <a:gd name="connsiteY3" fmla="*/ 2947970 h 2950360"/>
              <a:gd name="connsiteX4" fmla="*/ 4801839 w 4804229"/>
              <a:gd name="connsiteY4" fmla="*/ 2950360 h 2950360"/>
              <a:gd name="connsiteX5" fmla="*/ 2390 w 4804229"/>
              <a:gd name="connsiteY5" fmla="*/ 2950360 h 2950360"/>
              <a:gd name="connsiteX6" fmla="*/ 0 w 4804229"/>
              <a:gd name="connsiteY6" fmla="*/ 2947970 h 2950360"/>
              <a:gd name="connsiteX7" fmla="*/ 0 w 4804229"/>
              <a:gd name="connsiteY7" fmla="*/ 2390 h 2950360"/>
              <a:gd name="connsiteX8" fmla="*/ 2390 w 4804229"/>
              <a:gd name="connsiteY8" fmla="*/ 0 h 295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4229" h="2950360">
                <a:moveTo>
                  <a:pt x="2390" y="0"/>
                </a:moveTo>
                <a:lnTo>
                  <a:pt x="4801839" y="0"/>
                </a:lnTo>
                <a:cubicBezTo>
                  <a:pt x="4803159" y="0"/>
                  <a:pt x="4804229" y="1070"/>
                  <a:pt x="4804229" y="2390"/>
                </a:cubicBezTo>
                <a:lnTo>
                  <a:pt x="4804229" y="2947970"/>
                </a:lnTo>
                <a:cubicBezTo>
                  <a:pt x="4804229" y="2949290"/>
                  <a:pt x="4803159" y="2950360"/>
                  <a:pt x="4801839" y="2950360"/>
                </a:cubicBezTo>
                <a:lnTo>
                  <a:pt x="2390" y="2950360"/>
                </a:lnTo>
                <a:cubicBezTo>
                  <a:pt x="1070" y="2950360"/>
                  <a:pt x="0" y="2949290"/>
                  <a:pt x="0" y="2947970"/>
                </a:cubicBezTo>
                <a:lnTo>
                  <a:pt x="0" y="2390"/>
                </a:lnTo>
                <a:cubicBezTo>
                  <a:pt x="0" y="1070"/>
                  <a:pt x="1070" y="0"/>
                  <a:pt x="23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808840"/>
            <a:ext cx="4804229" cy="2950360"/>
          </a:xfrm>
          <a:custGeom>
            <a:avLst/>
            <a:gdLst>
              <a:gd name="connsiteX0" fmla="*/ 2390 w 4804229"/>
              <a:gd name="connsiteY0" fmla="*/ 0 h 2950360"/>
              <a:gd name="connsiteX1" fmla="*/ 4801839 w 4804229"/>
              <a:gd name="connsiteY1" fmla="*/ 0 h 2950360"/>
              <a:gd name="connsiteX2" fmla="*/ 4804229 w 4804229"/>
              <a:gd name="connsiteY2" fmla="*/ 2390 h 2950360"/>
              <a:gd name="connsiteX3" fmla="*/ 4804229 w 4804229"/>
              <a:gd name="connsiteY3" fmla="*/ 2947970 h 2950360"/>
              <a:gd name="connsiteX4" fmla="*/ 4801839 w 4804229"/>
              <a:gd name="connsiteY4" fmla="*/ 2950360 h 2950360"/>
              <a:gd name="connsiteX5" fmla="*/ 2390 w 4804229"/>
              <a:gd name="connsiteY5" fmla="*/ 2950360 h 2950360"/>
              <a:gd name="connsiteX6" fmla="*/ 0 w 4804229"/>
              <a:gd name="connsiteY6" fmla="*/ 2947970 h 2950360"/>
              <a:gd name="connsiteX7" fmla="*/ 0 w 4804229"/>
              <a:gd name="connsiteY7" fmla="*/ 2390 h 2950360"/>
              <a:gd name="connsiteX8" fmla="*/ 2390 w 4804229"/>
              <a:gd name="connsiteY8" fmla="*/ 0 h 295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4229" h="2950360">
                <a:moveTo>
                  <a:pt x="2390" y="0"/>
                </a:moveTo>
                <a:lnTo>
                  <a:pt x="4801839" y="0"/>
                </a:lnTo>
                <a:cubicBezTo>
                  <a:pt x="4803159" y="0"/>
                  <a:pt x="4804229" y="1070"/>
                  <a:pt x="4804229" y="2390"/>
                </a:cubicBezTo>
                <a:lnTo>
                  <a:pt x="4804229" y="2947970"/>
                </a:lnTo>
                <a:cubicBezTo>
                  <a:pt x="4804229" y="2949290"/>
                  <a:pt x="4803159" y="2950360"/>
                  <a:pt x="4801839" y="2950360"/>
                </a:cubicBezTo>
                <a:lnTo>
                  <a:pt x="2390" y="2950360"/>
                </a:lnTo>
                <a:cubicBezTo>
                  <a:pt x="1070" y="2950360"/>
                  <a:pt x="0" y="2949290"/>
                  <a:pt x="0" y="2947970"/>
                </a:cubicBezTo>
                <a:lnTo>
                  <a:pt x="0" y="2390"/>
                </a:lnTo>
                <a:cubicBezTo>
                  <a:pt x="0" y="1070"/>
                  <a:pt x="1070" y="0"/>
                  <a:pt x="23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096001" y="685755"/>
            <a:ext cx="6096000" cy="1828830"/>
          </a:xfrm>
          <a:custGeom>
            <a:avLst/>
            <a:gdLst>
              <a:gd name="connsiteX0" fmla="*/ 2390 w 4804229"/>
              <a:gd name="connsiteY0" fmla="*/ 0 h 2950360"/>
              <a:gd name="connsiteX1" fmla="*/ 4801839 w 4804229"/>
              <a:gd name="connsiteY1" fmla="*/ 0 h 2950360"/>
              <a:gd name="connsiteX2" fmla="*/ 4804229 w 4804229"/>
              <a:gd name="connsiteY2" fmla="*/ 2390 h 2950360"/>
              <a:gd name="connsiteX3" fmla="*/ 4804229 w 4804229"/>
              <a:gd name="connsiteY3" fmla="*/ 2947970 h 2950360"/>
              <a:gd name="connsiteX4" fmla="*/ 4801839 w 4804229"/>
              <a:gd name="connsiteY4" fmla="*/ 2950360 h 2950360"/>
              <a:gd name="connsiteX5" fmla="*/ 2390 w 4804229"/>
              <a:gd name="connsiteY5" fmla="*/ 2950360 h 2950360"/>
              <a:gd name="connsiteX6" fmla="*/ 0 w 4804229"/>
              <a:gd name="connsiteY6" fmla="*/ 2947970 h 2950360"/>
              <a:gd name="connsiteX7" fmla="*/ 0 w 4804229"/>
              <a:gd name="connsiteY7" fmla="*/ 2390 h 2950360"/>
              <a:gd name="connsiteX8" fmla="*/ 2390 w 4804229"/>
              <a:gd name="connsiteY8" fmla="*/ 0 h 295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4229" h="2950360">
                <a:moveTo>
                  <a:pt x="2390" y="0"/>
                </a:moveTo>
                <a:lnTo>
                  <a:pt x="4801839" y="0"/>
                </a:lnTo>
                <a:cubicBezTo>
                  <a:pt x="4803159" y="0"/>
                  <a:pt x="4804229" y="1070"/>
                  <a:pt x="4804229" y="2390"/>
                </a:cubicBezTo>
                <a:lnTo>
                  <a:pt x="4804229" y="2947970"/>
                </a:lnTo>
                <a:cubicBezTo>
                  <a:pt x="4804229" y="2949290"/>
                  <a:pt x="4803159" y="2950360"/>
                  <a:pt x="4801839" y="2950360"/>
                </a:cubicBezTo>
                <a:lnTo>
                  <a:pt x="2390" y="2950360"/>
                </a:lnTo>
                <a:cubicBezTo>
                  <a:pt x="1070" y="2950360"/>
                  <a:pt x="0" y="2949290"/>
                  <a:pt x="0" y="2947970"/>
                </a:cubicBezTo>
                <a:lnTo>
                  <a:pt x="0" y="2390"/>
                </a:lnTo>
                <a:cubicBezTo>
                  <a:pt x="0" y="1070"/>
                  <a:pt x="1070" y="0"/>
                  <a:pt x="23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096001" y="2514585"/>
            <a:ext cx="6096000" cy="1828830"/>
          </a:xfrm>
          <a:custGeom>
            <a:avLst/>
            <a:gdLst>
              <a:gd name="connsiteX0" fmla="*/ 2390 w 4804229"/>
              <a:gd name="connsiteY0" fmla="*/ 0 h 2950360"/>
              <a:gd name="connsiteX1" fmla="*/ 4801839 w 4804229"/>
              <a:gd name="connsiteY1" fmla="*/ 0 h 2950360"/>
              <a:gd name="connsiteX2" fmla="*/ 4804229 w 4804229"/>
              <a:gd name="connsiteY2" fmla="*/ 2390 h 2950360"/>
              <a:gd name="connsiteX3" fmla="*/ 4804229 w 4804229"/>
              <a:gd name="connsiteY3" fmla="*/ 2947970 h 2950360"/>
              <a:gd name="connsiteX4" fmla="*/ 4801839 w 4804229"/>
              <a:gd name="connsiteY4" fmla="*/ 2950360 h 2950360"/>
              <a:gd name="connsiteX5" fmla="*/ 2390 w 4804229"/>
              <a:gd name="connsiteY5" fmla="*/ 2950360 h 2950360"/>
              <a:gd name="connsiteX6" fmla="*/ 0 w 4804229"/>
              <a:gd name="connsiteY6" fmla="*/ 2947970 h 2950360"/>
              <a:gd name="connsiteX7" fmla="*/ 0 w 4804229"/>
              <a:gd name="connsiteY7" fmla="*/ 2390 h 2950360"/>
              <a:gd name="connsiteX8" fmla="*/ 2390 w 4804229"/>
              <a:gd name="connsiteY8" fmla="*/ 0 h 295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4229" h="2950360">
                <a:moveTo>
                  <a:pt x="2390" y="0"/>
                </a:moveTo>
                <a:lnTo>
                  <a:pt x="4801839" y="0"/>
                </a:lnTo>
                <a:cubicBezTo>
                  <a:pt x="4803159" y="0"/>
                  <a:pt x="4804229" y="1070"/>
                  <a:pt x="4804229" y="2390"/>
                </a:cubicBezTo>
                <a:lnTo>
                  <a:pt x="4804229" y="2947970"/>
                </a:lnTo>
                <a:cubicBezTo>
                  <a:pt x="4804229" y="2949290"/>
                  <a:pt x="4803159" y="2950360"/>
                  <a:pt x="4801839" y="2950360"/>
                </a:cubicBezTo>
                <a:lnTo>
                  <a:pt x="2390" y="2950360"/>
                </a:lnTo>
                <a:cubicBezTo>
                  <a:pt x="1070" y="2950360"/>
                  <a:pt x="0" y="2949290"/>
                  <a:pt x="0" y="2947970"/>
                </a:cubicBezTo>
                <a:lnTo>
                  <a:pt x="0" y="2390"/>
                </a:lnTo>
                <a:cubicBezTo>
                  <a:pt x="0" y="1070"/>
                  <a:pt x="1070" y="0"/>
                  <a:pt x="23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096001" y="4343415"/>
            <a:ext cx="6096000" cy="1828830"/>
          </a:xfrm>
          <a:custGeom>
            <a:avLst/>
            <a:gdLst>
              <a:gd name="connsiteX0" fmla="*/ 2390 w 4804229"/>
              <a:gd name="connsiteY0" fmla="*/ 0 h 2950360"/>
              <a:gd name="connsiteX1" fmla="*/ 4801839 w 4804229"/>
              <a:gd name="connsiteY1" fmla="*/ 0 h 2950360"/>
              <a:gd name="connsiteX2" fmla="*/ 4804229 w 4804229"/>
              <a:gd name="connsiteY2" fmla="*/ 2390 h 2950360"/>
              <a:gd name="connsiteX3" fmla="*/ 4804229 w 4804229"/>
              <a:gd name="connsiteY3" fmla="*/ 2947970 h 2950360"/>
              <a:gd name="connsiteX4" fmla="*/ 4801839 w 4804229"/>
              <a:gd name="connsiteY4" fmla="*/ 2950360 h 2950360"/>
              <a:gd name="connsiteX5" fmla="*/ 2390 w 4804229"/>
              <a:gd name="connsiteY5" fmla="*/ 2950360 h 2950360"/>
              <a:gd name="connsiteX6" fmla="*/ 0 w 4804229"/>
              <a:gd name="connsiteY6" fmla="*/ 2947970 h 2950360"/>
              <a:gd name="connsiteX7" fmla="*/ 0 w 4804229"/>
              <a:gd name="connsiteY7" fmla="*/ 2390 h 2950360"/>
              <a:gd name="connsiteX8" fmla="*/ 2390 w 4804229"/>
              <a:gd name="connsiteY8" fmla="*/ 0 h 295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4229" h="2950360">
                <a:moveTo>
                  <a:pt x="2390" y="0"/>
                </a:moveTo>
                <a:lnTo>
                  <a:pt x="4801839" y="0"/>
                </a:lnTo>
                <a:cubicBezTo>
                  <a:pt x="4803159" y="0"/>
                  <a:pt x="4804229" y="1070"/>
                  <a:pt x="4804229" y="2390"/>
                </a:cubicBezTo>
                <a:lnTo>
                  <a:pt x="4804229" y="2947970"/>
                </a:lnTo>
                <a:cubicBezTo>
                  <a:pt x="4804229" y="2949290"/>
                  <a:pt x="4803159" y="2950360"/>
                  <a:pt x="4801839" y="2950360"/>
                </a:cubicBezTo>
                <a:lnTo>
                  <a:pt x="2390" y="2950360"/>
                </a:lnTo>
                <a:cubicBezTo>
                  <a:pt x="1070" y="2950360"/>
                  <a:pt x="0" y="2949290"/>
                  <a:pt x="0" y="2947970"/>
                </a:cubicBezTo>
                <a:lnTo>
                  <a:pt x="0" y="2390"/>
                </a:lnTo>
                <a:cubicBezTo>
                  <a:pt x="0" y="1070"/>
                  <a:pt x="1070" y="0"/>
                  <a:pt x="23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685755"/>
            <a:ext cx="6096000" cy="1828830"/>
          </a:xfrm>
          <a:custGeom>
            <a:avLst/>
            <a:gdLst>
              <a:gd name="connsiteX0" fmla="*/ 2390 w 4804229"/>
              <a:gd name="connsiteY0" fmla="*/ 0 h 2950360"/>
              <a:gd name="connsiteX1" fmla="*/ 4801839 w 4804229"/>
              <a:gd name="connsiteY1" fmla="*/ 0 h 2950360"/>
              <a:gd name="connsiteX2" fmla="*/ 4804229 w 4804229"/>
              <a:gd name="connsiteY2" fmla="*/ 2390 h 2950360"/>
              <a:gd name="connsiteX3" fmla="*/ 4804229 w 4804229"/>
              <a:gd name="connsiteY3" fmla="*/ 2947970 h 2950360"/>
              <a:gd name="connsiteX4" fmla="*/ 4801839 w 4804229"/>
              <a:gd name="connsiteY4" fmla="*/ 2950360 h 2950360"/>
              <a:gd name="connsiteX5" fmla="*/ 2390 w 4804229"/>
              <a:gd name="connsiteY5" fmla="*/ 2950360 h 2950360"/>
              <a:gd name="connsiteX6" fmla="*/ 0 w 4804229"/>
              <a:gd name="connsiteY6" fmla="*/ 2947970 h 2950360"/>
              <a:gd name="connsiteX7" fmla="*/ 0 w 4804229"/>
              <a:gd name="connsiteY7" fmla="*/ 2390 h 2950360"/>
              <a:gd name="connsiteX8" fmla="*/ 2390 w 4804229"/>
              <a:gd name="connsiteY8" fmla="*/ 0 h 295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4229" h="2950360">
                <a:moveTo>
                  <a:pt x="2390" y="0"/>
                </a:moveTo>
                <a:lnTo>
                  <a:pt x="4801839" y="0"/>
                </a:lnTo>
                <a:cubicBezTo>
                  <a:pt x="4803159" y="0"/>
                  <a:pt x="4804229" y="1070"/>
                  <a:pt x="4804229" y="2390"/>
                </a:cubicBezTo>
                <a:lnTo>
                  <a:pt x="4804229" y="2947970"/>
                </a:lnTo>
                <a:cubicBezTo>
                  <a:pt x="4804229" y="2949290"/>
                  <a:pt x="4803159" y="2950360"/>
                  <a:pt x="4801839" y="2950360"/>
                </a:cubicBezTo>
                <a:lnTo>
                  <a:pt x="2390" y="2950360"/>
                </a:lnTo>
                <a:cubicBezTo>
                  <a:pt x="1070" y="2950360"/>
                  <a:pt x="0" y="2949290"/>
                  <a:pt x="0" y="2947970"/>
                </a:cubicBezTo>
                <a:lnTo>
                  <a:pt x="0" y="2390"/>
                </a:lnTo>
                <a:cubicBezTo>
                  <a:pt x="0" y="1070"/>
                  <a:pt x="1070" y="0"/>
                  <a:pt x="23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2514585"/>
            <a:ext cx="6096000" cy="1828830"/>
          </a:xfrm>
          <a:custGeom>
            <a:avLst/>
            <a:gdLst>
              <a:gd name="connsiteX0" fmla="*/ 2390 w 4804229"/>
              <a:gd name="connsiteY0" fmla="*/ 0 h 2950360"/>
              <a:gd name="connsiteX1" fmla="*/ 4801839 w 4804229"/>
              <a:gd name="connsiteY1" fmla="*/ 0 h 2950360"/>
              <a:gd name="connsiteX2" fmla="*/ 4804229 w 4804229"/>
              <a:gd name="connsiteY2" fmla="*/ 2390 h 2950360"/>
              <a:gd name="connsiteX3" fmla="*/ 4804229 w 4804229"/>
              <a:gd name="connsiteY3" fmla="*/ 2947970 h 2950360"/>
              <a:gd name="connsiteX4" fmla="*/ 4801839 w 4804229"/>
              <a:gd name="connsiteY4" fmla="*/ 2950360 h 2950360"/>
              <a:gd name="connsiteX5" fmla="*/ 2390 w 4804229"/>
              <a:gd name="connsiteY5" fmla="*/ 2950360 h 2950360"/>
              <a:gd name="connsiteX6" fmla="*/ 0 w 4804229"/>
              <a:gd name="connsiteY6" fmla="*/ 2947970 h 2950360"/>
              <a:gd name="connsiteX7" fmla="*/ 0 w 4804229"/>
              <a:gd name="connsiteY7" fmla="*/ 2390 h 2950360"/>
              <a:gd name="connsiteX8" fmla="*/ 2390 w 4804229"/>
              <a:gd name="connsiteY8" fmla="*/ 0 h 295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4229" h="2950360">
                <a:moveTo>
                  <a:pt x="2390" y="0"/>
                </a:moveTo>
                <a:lnTo>
                  <a:pt x="4801839" y="0"/>
                </a:lnTo>
                <a:cubicBezTo>
                  <a:pt x="4803159" y="0"/>
                  <a:pt x="4804229" y="1070"/>
                  <a:pt x="4804229" y="2390"/>
                </a:cubicBezTo>
                <a:lnTo>
                  <a:pt x="4804229" y="2947970"/>
                </a:lnTo>
                <a:cubicBezTo>
                  <a:pt x="4804229" y="2949290"/>
                  <a:pt x="4803159" y="2950360"/>
                  <a:pt x="4801839" y="2950360"/>
                </a:cubicBezTo>
                <a:lnTo>
                  <a:pt x="2390" y="2950360"/>
                </a:lnTo>
                <a:cubicBezTo>
                  <a:pt x="1070" y="2950360"/>
                  <a:pt x="0" y="2949290"/>
                  <a:pt x="0" y="2947970"/>
                </a:cubicBezTo>
                <a:lnTo>
                  <a:pt x="0" y="2390"/>
                </a:lnTo>
                <a:cubicBezTo>
                  <a:pt x="0" y="1070"/>
                  <a:pt x="1070" y="0"/>
                  <a:pt x="23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4343415"/>
            <a:ext cx="6096000" cy="1828830"/>
          </a:xfrm>
          <a:custGeom>
            <a:avLst/>
            <a:gdLst>
              <a:gd name="connsiteX0" fmla="*/ 2390 w 4804229"/>
              <a:gd name="connsiteY0" fmla="*/ 0 h 2950360"/>
              <a:gd name="connsiteX1" fmla="*/ 4801839 w 4804229"/>
              <a:gd name="connsiteY1" fmla="*/ 0 h 2950360"/>
              <a:gd name="connsiteX2" fmla="*/ 4804229 w 4804229"/>
              <a:gd name="connsiteY2" fmla="*/ 2390 h 2950360"/>
              <a:gd name="connsiteX3" fmla="*/ 4804229 w 4804229"/>
              <a:gd name="connsiteY3" fmla="*/ 2947970 h 2950360"/>
              <a:gd name="connsiteX4" fmla="*/ 4801839 w 4804229"/>
              <a:gd name="connsiteY4" fmla="*/ 2950360 h 2950360"/>
              <a:gd name="connsiteX5" fmla="*/ 2390 w 4804229"/>
              <a:gd name="connsiteY5" fmla="*/ 2950360 h 2950360"/>
              <a:gd name="connsiteX6" fmla="*/ 0 w 4804229"/>
              <a:gd name="connsiteY6" fmla="*/ 2947970 h 2950360"/>
              <a:gd name="connsiteX7" fmla="*/ 0 w 4804229"/>
              <a:gd name="connsiteY7" fmla="*/ 2390 h 2950360"/>
              <a:gd name="connsiteX8" fmla="*/ 2390 w 4804229"/>
              <a:gd name="connsiteY8" fmla="*/ 0 h 295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4229" h="2950360">
                <a:moveTo>
                  <a:pt x="2390" y="0"/>
                </a:moveTo>
                <a:lnTo>
                  <a:pt x="4801839" y="0"/>
                </a:lnTo>
                <a:cubicBezTo>
                  <a:pt x="4803159" y="0"/>
                  <a:pt x="4804229" y="1070"/>
                  <a:pt x="4804229" y="2390"/>
                </a:cubicBezTo>
                <a:lnTo>
                  <a:pt x="4804229" y="2947970"/>
                </a:lnTo>
                <a:cubicBezTo>
                  <a:pt x="4804229" y="2949290"/>
                  <a:pt x="4803159" y="2950360"/>
                  <a:pt x="4801839" y="2950360"/>
                </a:cubicBezTo>
                <a:lnTo>
                  <a:pt x="2390" y="2950360"/>
                </a:lnTo>
                <a:cubicBezTo>
                  <a:pt x="1070" y="2950360"/>
                  <a:pt x="0" y="2949290"/>
                  <a:pt x="0" y="2947970"/>
                </a:cubicBezTo>
                <a:lnTo>
                  <a:pt x="0" y="2390"/>
                </a:lnTo>
                <a:cubicBezTo>
                  <a:pt x="0" y="1070"/>
                  <a:pt x="1070" y="0"/>
                  <a:pt x="23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753100" y="1109662"/>
            <a:ext cx="2641600" cy="1881188"/>
          </a:xfrm>
          <a:custGeom>
            <a:avLst/>
            <a:gdLst>
              <a:gd name="connsiteX0" fmla="*/ 0 w 2641600"/>
              <a:gd name="connsiteY0" fmla="*/ 0 h 1881188"/>
              <a:gd name="connsiteX1" fmla="*/ 2641600 w 2641600"/>
              <a:gd name="connsiteY1" fmla="*/ 0 h 1881188"/>
              <a:gd name="connsiteX2" fmla="*/ 2641600 w 2641600"/>
              <a:gd name="connsiteY2" fmla="*/ 1881188 h 1881188"/>
              <a:gd name="connsiteX3" fmla="*/ 0 w 2641600"/>
              <a:gd name="connsiteY3" fmla="*/ 1881188 h 188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0" h="1881188">
                <a:moveTo>
                  <a:pt x="0" y="0"/>
                </a:moveTo>
                <a:lnTo>
                  <a:pt x="2641600" y="0"/>
                </a:lnTo>
                <a:lnTo>
                  <a:pt x="2641600" y="1881188"/>
                </a:lnTo>
                <a:lnTo>
                  <a:pt x="0" y="1881188"/>
                </a:lnTo>
                <a:close/>
              </a:path>
            </a:pathLst>
          </a:custGeom>
          <a:effectLst>
            <a:outerShdw blurRad="1270000" dist="508000" dir="2700000" sx="90000" sy="9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530119" y="841302"/>
            <a:ext cx="4878982" cy="5419176"/>
          </a:xfrm>
          <a:custGeom>
            <a:avLst/>
            <a:gdLst>
              <a:gd name="connsiteX0" fmla="*/ 0 w 2641600"/>
              <a:gd name="connsiteY0" fmla="*/ 0 h 1881188"/>
              <a:gd name="connsiteX1" fmla="*/ 2641600 w 2641600"/>
              <a:gd name="connsiteY1" fmla="*/ 0 h 1881188"/>
              <a:gd name="connsiteX2" fmla="*/ 2641600 w 2641600"/>
              <a:gd name="connsiteY2" fmla="*/ 1881188 h 1881188"/>
              <a:gd name="connsiteX3" fmla="*/ 0 w 2641600"/>
              <a:gd name="connsiteY3" fmla="*/ 1881188 h 188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0" h="1881188">
                <a:moveTo>
                  <a:pt x="0" y="0"/>
                </a:moveTo>
                <a:lnTo>
                  <a:pt x="2641600" y="0"/>
                </a:lnTo>
                <a:lnTo>
                  <a:pt x="2641600" y="1881188"/>
                </a:lnTo>
                <a:lnTo>
                  <a:pt x="0" y="1881188"/>
                </a:lnTo>
                <a:close/>
              </a:path>
            </a:pathLst>
          </a:custGeom>
          <a:effectLst>
            <a:outerShdw blurRad="1270000" dist="825500" dir="8100000" sx="90000" sy="90000" algn="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818049" y="728937"/>
            <a:ext cx="2596105" cy="3016408"/>
          </a:xfrm>
          <a:custGeom>
            <a:avLst/>
            <a:gdLst>
              <a:gd name="connsiteX0" fmla="*/ 0 w 2641600"/>
              <a:gd name="connsiteY0" fmla="*/ 0 h 1881188"/>
              <a:gd name="connsiteX1" fmla="*/ 2641600 w 2641600"/>
              <a:gd name="connsiteY1" fmla="*/ 0 h 1881188"/>
              <a:gd name="connsiteX2" fmla="*/ 2641600 w 2641600"/>
              <a:gd name="connsiteY2" fmla="*/ 1881188 h 1881188"/>
              <a:gd name="connsiteX3" fmla="*/ 0 w 2641600"/>
              <a:gd name="connsiteY3" fmla="*/ 1881188 h 188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0" h="1881188">
                <a:moveTo>
                  <a:pt x="0" y="0"/>
                </a:moveTo>
                <a:lnTo>
                  <a:pt x="2641600" y="0"/>
                </a:lnTo>
                <a:lnTo>
                  <a:pt x="2641600" y="1881188"/>
                </a:lnTo>
                <a:lnTo>
                  <a:pt x="0" y="1881188"/>
                </a:lnTo>
                <a:close/>
              </a:path>
            </a:pathLst>
          </a:custGeom>
          <a:effectLst>
            <a:outerShdw blurRad="1270000" dist="508000" dir="2700000" sx="90000" sy="9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777845" y="3112655"/>
            <a:ext cx="2596105" cy="3016408"/>
          </a:xfrm>
          <a:custGeom>
            <a:avLst/>
            <a:gdLst>
              <a:gd name="connsiteX0" fmla="*/ 0 w 2641600"/>
              <a:gd name="connsiteY0" fmla="*/ 0 h 1881188"/>
              <a:gd name="connsiteX1" fmla="*/ 2641600 w 2641600"/>
              <a:gd name="connsiteY1" fmla="*/ 0 h 1881188"/>
              <a:gd name="connsiteX2" fmla="*/ 2641600 w 2641600"/>
              <a:gd name="connsiteY2" fmla="*/ 1881188 h 1881188"/>
              <a:gd name="connsiteX3" fmla="*/ 0 w 2641600"/>
              <a:gd name="connsiteY3" fmla="*/ 1881188 h 188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0" h="1881188">
                <a:moveTo>
                  <a:pt x="0" y="0"/>
                </a:moveTo>
                <a:lnTo>
                  <a:pt x="2641600" y="0"/>
                </a:lnTo>
                <a:lnTo>
                  <a:pt x="2641600" y="1881188"/>
                </a:lnTo>
                <a:lnTo>
                  <a:pt x="0" y="1881188"/>
                </a:lnTo>
                <a:close/>
              </a:path>
            </a:pathLst>
          </a:custGeom>
          <a:effectLst>
            <a:outerShdw blurRad="1270000" dist="508000" dir="2700000" sx="90000" sy="9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18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079174" y="1452080"/>
            <a:ext cx="2623456" cy="3953844"/>
          </a:xfrm>
          <a:custGeom>
            <a:avLst/>
            <a:gdLst>
              <a:gd name="connsiteX0" fmla="*/ 1201866 w 2100597"/>
              <a:gd name="connsiteY0" fmla="*/ 0 h 3165839"/>
              <a:gd name="connsiteX1" fmla="*/ 1625614 w 2100597"/>
              <a:gd name="connsiteY1" fmla="*/ 28819 h 3165839"/>
              <a:gd name="connsiteX2" fmla="*/ 1966108 w 2100597"/>
              <a:gd name="connsiteY2" fmla="*/ 117411 h 3165839"/>
              <a:gd name="connsiteX3" fmla="*/ 1966108 w 2100597"/>
              <a:gd name="connsiteY3" fmla="*/ 755702 h 3165839"/>
              <a:gd name="connsiteX4" fmla="*/ 1798529 w 2100597"/>
              <a:gd name="connsiteY4" fmla="*/ 661773 h 3165839"/>
              <a:gd name="connsiteX5" fmla="*/ 1611739 w 2100597"/>
              <a:gd name="connsiteY5" fmla="*/ 594529 h 3165839"/>
              <a:gd name="connsiteX6" fmla="*/ 1420678 w 2100597"/>
              <a:gd name="connsiteY6" fmla="*/ 555036 h 3165839"/>
              <a:gd name="connsiteX7" fmla="*/ 1240291 w 2100597"/>
              <a:gd name="connsiteY7" fmla="*/ 542227 h 3165839"/>
              <a:gd name="connsiteX8" fmla="*/ 1026816 w 2100597"/>
              <a:gd name="connsiteY8" fmla="*/ 564642 h 3165839"/>
              <a:gd name="connsiteX9" fmla="*/ 864575 w 2100597"/>
              <a:gd name="connsiteY9" fmla="*/ 627617 h 3165839"/>
              <a:gd name="connsiteX10" fmla="*/ 762107 w 2100597"/>
              <a:gd name="connsiteY10" fmla="*/ 724749 h 3165839"/>
              <a:gd name="connsiteX11" fmla="*/ 725816 w 2100597"/>
              <a:gd name="connsiteY11" fmla="*/ 851766 h 3165839"/>
              <a:gd name="connsiteX12" fmla="*/ 766376 w 2100597"/>
              <a:gd name="connsiteY12" fmla="*/ 989458 h 3165839"/>
              <a:gd name="connsiteX13" fmla="*/ 881653 w 2100597"/>
              <a:gd name="connsiteY13" fmla="*/ 1104735 h 3165839"/>
              <a:gd name="connsiteX14" fmla="*/ 1063107 w 2100597"/>
              <a:gd name="connsiteY14" fmla="*/ 1211472 h 3165839"/>
              <a:gd name="connsiteX15" fmla="*/ 1304334 w 2100597"/>
              <a:gd name="connsiteY15" fmla="*/ 1319277 h 3165839"/>
              <a:gd name="connsiteX16" fmla="*/ 1634153 w 2100597"/>
              <a:gd name="connsiteY16" fmla="*/ 1482586 h 3165839"/>
              <a:gd name="connsiteX17" fmla="*/ 1884987 w 2100597"/>
              <a:gd name="connsiteY17" fmla="*/ 1677916 h 3165839"/>
              <a:gd name="connsiteX18" fmla="*/ 2045093 w 2100597"/>
              <a:gd name="connsiteY18" fmla="*/ 1926614 h 3165839"/>
              <a:gd name="connsiteX19" fmla="*/ 2100597 w 2100597"/>
              <a:gd name="connsiteY19" fmla="*/ 2252164 h 3165839"/>
              <a:gd name="connsiteX20" fmla="*/ 2003466 w 2100597"/>
              <a:gd name="connsiteY20" fmla="*/ 2682317 h 3165839"/>
              <a:gd name="connsiteX21" fmla="*/ 1739824 w 2100597"/>
              <a:gd name="connsiteY21" fmla="*/ 2964105 h 3165839"/>
              <a:gd name="connsiteX22" fmla="*/ 1352366 w 2100597"/>
              <a:gd name="connsiteY22" fmla="*/ 3118874 h 3165839"/>
              <a:gd name="connsiteX23" fmla="*/ 885922 w 2100597"/>
              <a:gd name="connsiteY23" fmla="*/ 3165839 h 3165839"/>
              <a:gd name="connsiteX24" fmla="*/ 406670 w 2100597"/>
              <a:gd name="connsiteY24" fmla="*/ 3123144 h 3165839"/>
              <a:gd name="connsiteX25" fmla="*/ 12808 w 2100597"/>
              <a:gd name="connsiteY25" fmla="*/ 2995059 h 3165839"/>
              <a:gd name="connsiteX26" fmla="*/ 12808 w 2100597"/>
              <a:gd name="connsiteY26" fmla="*/ 2311937 h 3165839"/>
              <a:gd name="connsiteX27" fmla="*/ 416277 w 2100597"/>
              <a:gd name="connsiteY27" fmla="*/ 2545693 h 3165839"/>
              <a:gd name="connsiteX28" fmla="*/ 856036 w 2100597"/>
              <a:gd name="connsiteY28" fmla="*/ 2623611 h 3165839"/>
              <a:gd name="connsiteX29" fmla="*/ 1083387 w 2100597"/>
              <a:gd name="connsiteY29" fmla="*/ 2600129 h 3165839"/>
              <a:gd name="connsiteX30" fmla="*/ 1245628 w 2100597"/>
              <a:gd name="connsiteY30" fmla="*/ 2535019 h 3165839"/>
              <a:gd name="connsiteX31" fmla="*/ 1342760 w 2100597"/>
              <a:gd name="connsiteY31" fmla="*/ 2436821 h 3165839"/>
              <a:gd name="connsiteX32" fmla="*/ 1374781 w 2100597"/>
              <a:gd name="connsiteY32" fmla="*/ 2314072 h 3165839"/>
              <a:gd name="connsiteX33" fmla="*/ 1323547 w 2100597"/>
              <a:gd name="connsiteY33" fmla="*/ 2153966 h 3165839"/>
              <a:gd name="connsiteX34" fmla="*/ 1183720 w 2100597"/>
              <a:gd name="connsiteY34" fmla="*/ 2023746 h 3165839"/>
              <a:gd name="connsiteX35" fmla="*/ 973447 w 2100597"/>
              <a:gd name="connsiteY35" fmla="*/ 1908469 h 3165839"/>
              <a:gd name="connsiteX36" fmla="*/ 710872 w 2100597"/>
              <a:gd name="connsiteY36" fmla="*/ 1795327 h 3165839"/>
              <a:gd name="connsiteX37" fmla="*/ 176117 w 2100597"/>
              <a:gd name="connsiteY37" fmla="*/ 1430284 h 3165839"/>
              <a:gd name="connsiteX38" fmla="*/ 0 w 2100597"/>
              <a:gd name="connsiteY38" fmla="*/ 909405 h 3165839"/>
              <a:gd name="connsiteX39" fmla="*/ 96063 w 2100597"/>
              <a:gd name="connsiteY39" fmla="*/ 498465 h 3165839"/>
              <a:gd name="connsiteX40" fmla="*/ 357571 w 2100597"/>
              <a:gd name="connsiteY40" fmla="*/ 215610 h 3165839"/>
              <a:gd name="connsiteX41" fmla="*/ 740759 w 2100597"/>
              <a:gd name="connsiteY41" fmla="*/ 52301 h 3165839"/>
              <a:gd name="connsiteX42" fmla="*/ 1201866 w 2100597"/>
              <a:gd name="connsiteY42" fmla="*/ 0 h 316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100597" h="3165839">
                <a:moveTo>
                  <a:pt x="1201866" y="0"/>
                </a:moveTo>
                <a:cubicBezTo>
                  <a:pt x="1361261" y="0"/>
                  <a:pt x="1502510" y="9606"/>
                  <a:pt x="1625614" y="28819"/>
                </a:cubicBezTo>
                <a:cubicBezTo>
                  <a:pt x="1748719" y="48032"/>
                  <a:pt x="1862216" y="77562"/>
                  <a:pt x="1966108" y="117411"/>
                </a:cubicBezTo>
                <a:lnTo>
                  <a:pt x="1966108" y="755702"/>
                </a:lnTo>
                <a:cubicBezTo>
                  <a:pt x="1914873" y="720123"/>
                  <a:pt x="1859014" y="688813"/>
                  <a:pt x="1798529" y="661773"/>
                </a:cubicBezTo>
                <a:cubicBezTo>
                  <a:pt x="1738045" y="634733"/>
                  <a:pt x="1675781" y="612318"/>
                  <a:pt x="1611739" y="594529"/>
                </a:cubicBezTo>
                <a:cubicBezTo>
                  <a:pt x="1547696" y="576739"/>
                  <a:pt x="1484009" y="563575"/>
                  <a:pt x="1420678" y="555036"/>
                </a:cubicBezTo>
                <a:cubicBezTo>
                  <a:pt x="1357347" y="546497"/>
                  <a:pt x="1297218" y="542227"/>
                  <a:pt x="1240291" y="542227"/>
                </a:cubicBezTo>
                <a:cubicBezTo>
                  <a:pt x="1162017" y="542227"/>
                  <a:pt x="1090859" y="549699"/>
                  <a:pt x="1026816" y="564642"/>
                </a:cubicBezTo>
                <a:cubicBezTo>
                  <a:pt x="962773" y="579585"/>
                  <a:pt x="908693" y="600577"/>
                  <a:pt x="864575" y="627617"/>
                </a:cubicBezTo>
                <a:cubicBezTo>
                  <a:pt x="820457" y="654657"/>
                  <a:pt x="786300" y="687035"/>
                  <a:pt x="762107" y="724749"/>
                </a:cubicBezTo>
                <a:cubicBezTo>
                  <a:pt x="737913" y="762462"/>
                  <a:pt x="725816" y="804802"/>
                  <a:pt x="725816" y="851766"/>
                </a:cubicBezTo>
                <a:cubicBezTo>
                  <a:pt x="725816" y="903000"/>
                  <a:pt x="739336" y="948898"/>
                  <a:pt x="766376" y="989458"/>
                </a:cubicBezTo>
                <a:cubicBezTo>
                  <a:pt x="793416" y="1030018"/>
                  <a:pt x="831842" y="1068444"/>
                  <a:pt x="881653" y="1104735"/>
                </a:cubicBezTo>
                <a:cubicBezTo>
                  <a:pt x="931464" y="1141025"/>
                  <a:pt x="991949" y="1176605"/>
                  <a:pt x="1063107" y="1211472"/>
                </a:cubicBezTo>
                <a:cubicBezTo>
                  <a:pt x="1134265" y="1246340"/>
                  <a:pt x="1214675" y="1282275"/>
                  <a:pt x="1304334" y="1319277"/>
                </a:cubicBezTo>
                <a:cubicBezTo>
                  <a:pt x="1426727" y="1370511"/>
                  <a:pt x="1536666" y="1424947"/>
                  <a:pt x="1634153" y="1482586"/>
                </a:cubicBezTo>
                <a:cubicBezTo>
                  <a:pt x="1731641" y="1540224"/>
                  <a:pt x="1815252" y="1605334"/>
                  <a:pt x="1884987" y="1677916"/>
                </a:cubicBezTo>
                <a:cubicBezTo>
                  <a:pt x="1954722" y="1750497"/>
                  <a:pt x="2008091" y="1833397"/>
                  <a:pt x="2045093" y="1926614"/>
                </a:cubicBezTo>
                <a:cubicBezTo>
                  <a:pt x="2082096" y="2019832"/>
                  <a:pt x="2100597" y="2128349"/>
                  <a:pt x="2100597" y="2252164"/>
                </a:cubicBezTo>
                <a:cubicBezTo>
                  <a:pt x="2100597" y="2422945"/>
                  <a:pt x="2068220" y="2566329"/>
                  <a:pt x="2003466" y="2682317"/>
                </a:cubicBezTo>
                <a:cubicBezTo>
                  <a:pt x="1938712" y="2798305"/>
                  <a:pt x="1850831" y="2892235"/>
                  <a:pt x="1739824" y="2964105"/>
                </a:cubicBezTo>
                <a:cubicBezTo>
                  <a:pt x="1628817" y="3035975"/>
                  <a:pt x="1499664" y="3087565"/>
                  <a:pt x="1352366" y="3118874"/>
                </a:cubicBezTo>
                <a:cubicBezTo>
                  <a:pt x="1205068" y="3150184"/>
                  <a:pt x="1049587" y="3165839"/>
                  <a:pt x="885922" y="3165839"/>
                </a:cubicBezTo>
                <a:cubicBezTo>
                  <a:pt x="717988" y="3165839"/>
                  <a:pt x="558238" y="3151607"/>
                  <a:pt x="406670" y="3123144"/>
                </a:cubicBezTo>
                <a:cubicBezTo>
                  <a:pt x="255103" y="3094681"/>
                  <a:pt x="123815" y="3051985"/>
                  <a:pt x="12808" y="2995059"/>
                </a:cubicBezTo>
                <a:lnTo>
                  <a:pt x="12808" y="2311937"/>
                </a:lnTo>
                <a:cubicBezTo>
                  <a:pt x="136624" y="2415829"/>
                  <a:pt x="271113" y="2493747"/>
                  <a:pt x="416277" y="2545693"/>
                </a:cubicBezTo>
                <a:cubicBezTo>
                  <a:pt x="561440" y="2597639"/>
                  <a:pt x="708026" y="2623611"/>
                  <a:pt x="856036" y="2623611"/>
                </a:cubicBezTo>
                <a:cubicBezTo>
                  <a:pt x="942849" y="2623611"/>
                  <a:pt x="1018633" y="2615784"/>
                  <a:pt x="1083387" y="2600129"/>
                </a:cubicBezTo>
                <a:cubicBezTo>
                  <a:pt x="1148141" y="2584474"/>
                  <a:pt x="1202222" y="2562771"/>
                  <a:pt x="1245628" y="2535019"/>
                </a:cubicBezTo>
                <a:cubicBezTo>
                  <a:pt x="1289035" y="2507267"/>
                  <a:pt x="1321412" y="2474535"/>
                  <a:pt x="1342760" y="2436821"/>
                </a:cubicBezTo>
                <a:cubicBezTo>
                  <a:pt x="1364107" y="2399107"/>
                  <a:pt x="1374781" y="2358190"/>
                  <a:pt x="1374781" y="2314072"/>
                </a:cubicBezTo>
                <a:cubicBezTo>
                  <a:pt x="1374781" y="2254299"/>
                  <a:pt x="1357703" y="2200930"/>
                  <a:pt x="1323547" y="2153966"/>
                </a:cubicBezTo>
                <a:cubicBezTo>
                  <a:pt x="1289391" y="2107001"/>
                  <a:pt x="1242782" y="2063594"/>
                  <a:pt x="1183720" y="2023746"/>
                </a:cubicBezTo>
                <a:cubicBezTo>
                  <a:pt x="1124659" y="1983897"/>
                  <a:pt x="1054568" y="1945471"/>
                  <a:pt x="973447" y="1908469"/>
                </a:cubicBezTo>
                <a:cubicBezTo>
                  <a:pt x="892327" y="1871467"/>
                  <a:pt x="804802" y="1833753"/>
                  <a:pt x="710872" y="1795327"/>
                </a:cubicBezTo>
                <a:cubicBezTo>
                  <a:pt x="471780" y="1695705"/>
                  <a:pt x="293528" y="1574024"/>
                  <a:pt x="176117" y="1430284"/>
                </a:cubicBezTo>
                <a:cubicBezTo>
                  <a:pt x="58705" y="1286544"/>
                  <a:pt x="0" y="1112918"/>
                  <a:pt x="0" y="909405"/>
                </a:cubicBezTo>
                <a:cubicBezTo>
                  <a:pt x="0" y="750010"/>
                  <a:pt x="32021" y="613030"/>
                  <a:pt x="96063" y="498465"/>
                </a:cubicBezTo>
                <a:cubicBezTo>
                  <a:pt x="160106" y="383900"/>
                  <a:pt x="247275" y="289615"/>
                  <a:pt x="357571" y="215610"/>
                </a:cubicBezTo>
                <a:cubicBezTo>
                  <a:pt x="467866" y="141605"/>
                  <a:pt x="595596" y="87169"/>
                  <a:pt x="740759" y="52301"/>
                </a:cubicBezTo>
                <a:cubicBezTo>
                  <a:pt x="885922" y="17434"/>
                  <a:pt x="1039625" y="0"/>
                  <a:pt x="1201866" y="0"/>
                </a:cubicBezTo>
                <a:close/>
              </a:path>
            </a:pathLst>
          </a:custGeom>
          <a:effectLst>
            <a:outerShdw blurRad="1270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bldLvl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18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95460" y="1517397"/>
            <a:ext cx="5390880" cy="3823206"/>
          </a:xfrm>
          <a:custGeom>
            <a:avLst/>
            <a:gdLst>
              <a:gd name="connsiteX0" fmla="*/ 0 w 5390880"/>
              <a:gd name="connsiteY0" fmla="*/ 0 h 3823206"/>
              <a:gd name="connsiteX1" fmla="*/ 941138 w 5390880"/>
              <a:gd name="connsiteY1" fmla="*/ 0 h 3823206"/>
              <a:gd name="connsiteX2" fmla="*/ 1479693 w 5390880"/>
              <a:gd name="connsiteY2" fmla="*/ 2546138 h 3823206"/>
              <a:gd name="connsiteX3" fmla="*/ 1530349 w 5390880"/>
              <a:gd name="connsiteY3" fmla="*/ 2983381 h 3823206"/>
              <a:gd name="connsiteX4" fmla="*/ 1546346 w 5390880"/>
              <a:gd name="connsiteY4" fmla="*/ 2983381 h 3823206"/>
              <a:gd name="connsiteX5" fmla="*/ 1623664 w 5390880"/>
              <a:gd name="connsiteY5" fmla="*/ 2535473 h 3823206"/>
              <a:gd name="connsiteX6" fmla="*/ 2316853 w 5390880"/>
              <a:gd name="connsiteY6" fmla="*/ 0 h 3823206"/>
              <a:gd name="connsiteX7" fmla="*/ 3239328 w 5390880"/>
              <a:gd name="connsiteY7" fmla="*/ 0 h 3823206"/>
              <a:gd name="connsiteX8" fmla="*/ 3865864 w 5390880"/>
              <a:gd name="connsiteY8" fmla="*/ 2567467 h 3823206"/>
              <a:gd name="connsiteX9" fmla="*/ 3927185 w 5390880"/>
              <a:gd name="connsiteY9" fmla="*/ 2978048 h 3823206"/>
              <a:gd name="connsiteX10" fmla="*/ 3937849 w 5390880"/>
              <a:gd name="connsiteY10" fmla="*/ 2978048 h 3823206"/>
              <a:gd name="connsiteX11" fmla="*/ 3993838 w 5390880"/>
              <a:gd name="connsiteY11" fmla="*/ 2551471 h 3823206"/>
              <a:gd name="connsiteX12" fmla="*/ 4521728 w 5390880"/>
              <a:gd name="connsiteY12" fmla="*/ 0 h 3823206"/>
              <a:gd name="connsiteX13" fmla="*/ 5390880 w 5390880"/>
              <a:gd name="connsiteY13" fmla="*/ 0 h 3823206"/>
              <a:gd name="connsiteX14" fmla="*/ 4380424 w 5390880"/>
              <a:gd name="connsiteY14" fmla="*/ 3823206 h 3823206"/>
              <a:gd name="connsiteX15" fmla="*/ 3425956 w 5390880"/>
              <a:gd name="connsiteY15" fmla="*/ 3823206 h 3823206"/>
              <a:gd name="connsiteX16" fmla="*/ 2791420 w 5390880"/>
              <a:gd name="connsiteY16" fmla="*/ 1370382 h 3823206"/>
              <a:gd name="connsiteX17" fmla="*/ 2730100 w 5390880"/>
              <a:gd name="connsiteY17" fmla="*/ 941138 h 3823206"/>
              <a:gd name="connsiteX18" fmla="*/ 2719436 w 5390880"/>
              <a:gd name="connsiteY18" fmla="*/ 941138 h 3823206"/>
              <a:gd name="connsiteX19" fmla="*/ 2650117 w 5390880"/>
              <a:gd name="connsiteY19" fmla="*/ 1370382 h 3823206"/>
              <a:gd name="connsiteX20" fmla="*/ 1999585 w 5390880"/>
              <a:gd name="connsiteY20" fmla="*/ 3823206 h 3823206"/>
              <a:gd name="connsiteX21" fmla="*/ 1005125 w 5390880"/>
              <a:gd name="connsiteY21" fmla="*/ 3823206 h 3823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390880" h="3823206">
                <a:moveTo>
                  <a:pt x="0" y="0"/>
                </a:moveTo>
                <a:lnTo>
                  <a:pt x="941138" y="0"/>
                </a:lnTo>
                <a:lnTo>
                  <a:pt x="1479693" y="2546138"/>
                </a:lnTo>
                <a:cubicBezTo>
                  <a:pt x="1502799" y="2654559"/>
                  <a:pt x="1519685" y="2800307"/>
                  <a:pt x="1530349" y="2983381"/>
                </a:cubicBezTo>
                <a:lnTo>
                  <a:pt x="1546346" y="2983381"/>
                </a:lnTo>
                <a:cubicBezTo>
                  <a:pt x="1553455" y="2846520"/>
                  <a:pt x="1579227" y="2697217"/>
                  <a:pt x="1623664" y="2535473"/>
                </a:cubicBezTo>
                <a:lnTo>
                  <a:pt x="2316853" y="0"/>
                </a:lnTo>
                <a:lnTo>
                  <a:pt x="3239328" y="0"/>
                </a:lnTo>
                <a:lnTo>
                  <a:pt x="3865864" y="2567467"/>
                </a:lnTo>
                <a:cubicBezTo>
                  <a:pt x="3888970" y="2661669"/>
                  <a:pt x="3909411" y="2798530"/>
                  <a:pt x="3927185" y="2978048"/>
                </a:cubicBezTo>
                <a:lnTo>
                  <a:pt x="3937849" y="2978048"/>
                </a:lnTo>
                <a:cubicBezTo>
                  <a:pt x="3944959" y="2837633"/>
                  <a:pt x="3963621" y="2695440"/>
                  <a:pt x="3993838" y="2551471"/>
                </a:cubicBezTo>
                <a:lnTo>
                  <a:pt x="4521728" y="0"/>
                </a:lnTo>
                <a:lnTo>
                  <a:pt x="5390880" y="0"/>
                </a:lnTo>
                <a:lnTo>
                  <a:pt x="4380424" y="3823206"/>
                </a:lnTo>
                <a:lnTo>
                  <a:pt x="3425956" y="3823206"/>
                </a:lnTo>
                <a:lnTo>
                  <a:pt x="2791420" y="1370382"/>
                </a:lnTo>
                <a:cubicBezTo>
                  <a:pt x="2757650" y="1242409"/>
                  <a:pt x="2737210" y="1099328"/>
                  <a:pt x="2730100" y="941138"/>
                </a:cubicBezTo>
                <a:lnTo>
                  <a:pt x="2719436" y="941138"/>
                </a:lnTo>
                <a:cubicBezTo>
                  <a:pt x="2703440" y="1115324"/>
                  <a:pt x="2680333" y="1258405"/>
                  <a:pt x="2650117" y="1370382"/>
                </a:cubicBezTo>
                <a:lnTo>
                  <a:pt x="1999585" y="3823206"/>
                </a:lnTo>
                <a:lnTo>
                  <a:pt x="1005125" y="3823206"/>
                </a:lnTo>
                <a:close/>
              </a:path>
            </a:pathLst>
          </a:custGeom>
          <a:effectLst>
            <a:outerShdw blurRad="1270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18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1517955" y="1452078"/>
            <a:ext cx="3745890" cy="3953844"/>
          </a:xfrm>
          <a:custGeom>
            <a:avLst/>
            <a:gdLst>
              <a:gd name="connsiteX0" fmla="*/ 1892941 w 3745890"/>
              <a:gd name="connsiteY0" fmla="*/ 741179 h 3953844"/>
              <a:gd name="connsiteX1" fmla="*/ 1173091 w 3745890"/>
              <a:gd name="connsiteY1" fmla="*/ 1081108 h 3953844"/>
              <a:gd name="connsiteX2" fmla="*/ 906479 w 3745890"/>
              <a:gd name="connsiteY2" fmla="*/ 1980921 h 3953844"/>
              <a:gd name="connsiteX3" fmla="*/ 1173091 w 3745890"/>
              <a:gd name="connsiteY3" fmla="*/ 2879400 h 3953844"/>
              <a:gd name="connsiteX4" fmla="*/ 1871612 w 3745890"/>
              <a:gd name="connsiteY4" fmla="*/ 3209999 h 3953844"/>
              <a:gd name="connsiteX5" fmla="*/ 2578134 w 3745890"/>
              <a:gd name="connsiteY5" fmla="*/ 2888732 h 3953844"/>
              <a:gd name="connsiteX6" fmla="*/ 2839412 w 3745890"/>
              <a:gd name="connsiteY6" fmla="*/ 1996918 h 3953844"/>
              <a:gd name="connsiteX7" fmla="*/ 2586132 w 3745890"/>
              <a:gd name="connsiteY7" fmla="*/ 1071777 h 3953844"/>
              <a:gd name="connsiteX8" fmla="*/ 1892941 w 3745890"/>
              <a:gd name="connsiteY8" fmla="*/ 741179 h 3953844"/>
              <a:gd name="connsiteX9" fmla="*/ 1916936 w 3745890"/>
              <a:gd name="connsiteY9" fmla="*/ 0 h 3953844"/>
              <a:gd name="connsiteX10" fmla="*/ 3240663 w 3745890"/>
              <a:gd name="connsiteY10" fmla="*/ 535888 h 3953844"/>
              <a:gd name="connsiteX11" fmla="*/ 3745890 w 3745890"/>
              <a:gd name="connsiteY11" fmla="*/ 1948927 h 3953844"/>
              <a:gd name="connsiteX12" fmla="*/ 3222000 w 3745890"/>
              <a:gd name="connsiteY12" fmla="*/ 3401959 h 3953844"/>
              <a:gd name="connsiteX13" fmla="*/ 1855616 w 3745890"/>
              <a:gd name="connsiteY13" fmla="*/ 3953844 h 3953844"/>
              <a:gd name="connsiteX14" fmla="*/ 517226 w 3745890"/>
              <a:gd name="connsiteY14" fmla="*/ 3419289 h 3953844"/>
              <a:gd name="connsiteX15" fmla="*/ 0 w 3745890"/>
              <a:gd name="connsiteY15" fmla="*/ 2026245 h 3953844"/>
              <a:gd name="connsiteX16" fmla="*/ 525225 w 3745890"/>
              <a:gd name="connsiteY16" fmla="*/ 559883 h 3953844"/>
              <a:gd name="connsiteX17" fmla="*/ 1916936 w 3745890"/>
              <a:gd name="connsiteY17" fmla="*/ 0 h 3953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45890" h="3953844">
                <a:moveTo>
                  <a:pt x="1892941" y="741179"/>
                </a:moveTo>
                <a:cubicBezTo>
                  <a:pt x="1590781" y="741179"/>
                  <a:pt x="1350832" y="854489"/>
                  <a:pt x="1173091" y="1081108"/>
                </a:cubicBezTo>
                <a:cubicBezTo>
                  <a:pt x="995350" y="1307728"/>
                  <a:pt x="906479" y="1607665"/>
                  <a:pt x="906479" y="1980921"/>
                </a:cubicBezTo>
                <a:cubicBezTo>
                  <a:pt x="906479" y="2359508"/>
                  <a:pt x="995350" y="2659002"/>
                  <a:pt x="1173091" y="2879400"/>
                </a:cubicBezTo>
                <a:cubicBezTo>
                  <a:pt x="1350832" y="3099799"/>
                  <a:pt x="1583672" y="3209999"/>
                  <a:pt x="1871612" y="3209999"/>
                </a:cubicBezTo>
                <a:cubicBezTo>
                  <a:pt x="2168440" y="3209999"/>
                  <a:pt x="2403947" y="3102910"/>
                  <a:pt x="2578134" y="2888732"/>
                </a:cubicBezTo>
                <a:cubicBezTo>
                  <a:pt x="2752319" y="2674554"/>
                  <a:pt x="2839412" y="2377283"/>
                  <a:pt x="2839412" y="1996918"/>
                </a:cubicBezTo>
                <a:cubicBezTo>
                  <a:pt x="2839412" y="1600555"/>
                  <a:pt x="2754984" y="1292175"/>
                  <a:pt x="2586132" y="1071777"/>
                </a:cubicBezTo>
                <a:cubicBezTo>
                  <a:pt x="2417277" y="851379"/>
                  <a:pt x="2186215" y="741179"/>
                  <a:pt x="1892941" y="741179"/>
                </a:cubicBezTo>
                <a:close/>
                <a:moveTo>
                  <a:pt x="1916936" y="0"/>
                </a:moveTo>
                <a:cubicBezTo>
                  <a:pt x="2462601" y="0"/>
                  <a:pt x="2903843" y="178629"/>
                  <a:pt x="3240663" y="535888"/>
                </a:cubicBezTo>
                <a:cubicBezTo>
                  <a:pt x="3577481" y="893147"/>
                  <a:pt x="3745890" y="1364161"/>
                  <a:pt x="3745890" y="1948927"/>
                </a:cubicBezTo>
                <a:cubicBezTo>
                  <a:pt x="3745890" y="2549691"/>
                  <a:pt x="3571260" y="3034035"/>
                  <a:pt x="3222000" y="3401959"/>
                </a:cubicBezTo>
                <a:cubicBezTo>
                  <a:pt x="2872739" y="3769882"/>
                  <a:pt x="2417277" y="3953844"/>
                  <a:pt x="1855616" y="3953844"/>
                </a:cubicBezTo>
                <a:cubicBezTo>
                  <a:pt x="1308174" y="3953844"/>
                  <a:pt x="862045" y="3775659"/>
                  <a:pt x="517226" y="3419289"/>
                </a:cubicBezTo>
                <a:cubicBezTo>
                  <a:pt x="172410" y="3062918"/>
                  <a:pt x="0" y="2598571"/>
                  <a:pt x="0" y="2026245"/>
                </a:cubicBezTo>
                <a:cubicBezTo>
                  <a:pt x="0" y="1421927"/>
                  <a:pt x="175075" y="933139"/>
                  <a:pt x="525225" y="559883"/>
                </a:cubicBezTo>
                <a:cubicBezTo>
                  <a:pt x="875374" y="186627"/>
                  <a:pt x="1339278" y="0"/>
                  <a:pt x="1916936" y="0"/>
                </a:cubicBezTo>
                <a:close/>
              </a:path>
            </a:pathLst>
          </a:custGeom>
          <a:effectLst>
            <a:outerShdw blurRad="1270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18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871215" y="1517397"/>
            <a:ext cx="3039370" cy="3823206"/>
          </a:xfrm>
          <a:custGeom>
            <a:avLst/>
            <a:gdLst>
              <a:gd name="connsiteX0" fmla="*/ 0 w 3039370"/>
              <a:gd name="connsiteY0" fmla="*/ 0 h 3823206"/>
              <a:gd name="connsiteX1" fmla="*/ 3039370 w 3039370"/>
              <a:gd name="connsiteY1" fmla="*/ 0 h 3823206"/>
              <a:gd name="connsiteX2" fmla="*/ 3039370 w 3039370"/>
              <a:gd name="connsiteY2" fmla="*/ 701188 h 3823206"/>
              <a:gd name="connsiteX3" fmla="*/ 1948930 w 3039370"/>
              <a:gd name="connsiteY3" fmla="*/ 701188 h 3823206"/>
              <a:gd name="connsiteX4" fmla="*/ 1948930 w 3039370"/>
              <a:gd name="connsiteY4" fmla="*/ 3823206 h 3823206"/>
              <a:gd name="connsiteX5" fmla="*/ 1085109 w 3039370"/>
              <a:gd name="connsiteY5" fmla="*/ 3823206 h 3823206"/>
              <a:gd name="connsiteX6" fmla="*/ 1085109 w 3039370"/>
              <a:gd name="connsiteY6" fmla="*/ 701188 h 3823206"/>
              <a:gd name="connsiteX7" fmla="*/ 0 w 3039370"/>
              <a:gd name="connsiteY7" fmla="*/ 701188 h 3823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9370" h="3823206">
                <a:moveTo>
                  <a:pt x="0" y="0"/>
                </a:moveTo>
                <a:lnTo>
                  <a:pt x="3039370" y="0"/>
                </a:lnTo>
                <a:lnTo>
                  <a:pt x="3039370" y="701188"/>
                </a:lnTo>
                <a:lnTo>
                  <a:pt x="1948930" y="701188"/>
                </a:lnTo>
                <a:lnTo>
                  <a:pt x="1948930" y="3823206"/>
                </a:lnTo>
                <a:lnTo>
                  <a:pt x="1085109" y="3823206"/>
                </a:lnTo>
                <a:lnTo>
                  <a:pt x="1085109" y="701188"/>
                </a:lnTo>
                <a:lnTo>
                  <a:pt x="0" y="701188"/>
                </a:lnTo>
                <a:close/>
              </a:path>
            </a:pathLst>
          </a:custGeom>
          <a:effectLst>
            <a:outerShdw blurRad="1270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4667250"/>
            <a:ext cx="12192000" cy="21907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007828" y="4379661"/>
            <a:ext cx="2026744" cy="2049517"/>
          </a:xfrm>
          <a:prstGeom prst="rect">
            <a:avLst/>
          </a:prstGeom>
          <a:solidFill>
            <a:schemeClr val="bg1"/>
          </a:solidFill>
          <a:effectLst>
            <a:outerShdw blurRad="1270000" sx="90000" sy="90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2699482" y="1781503"/>
            <a:ext cx="3685488" cy="3726899"/>
          </a:xfrm>
          <a:prstGeom prst="rect">
            <a:avLst/>
          </a:prstGeom>
          <a:solidFill>
            <a:schemeClr val="bg1"/>
          </a:solidFill>
          <a:effectLst>
            <a:outerShdw blurRad="1270000" sx="90000" sy="90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396406" y="652762"/>
            <a:ext cx="3685488" cy="3726899"/>
          </a:xfrm>
          <a:prstGeom prst="rect">
            <a:avLst/>
          </a:prstGeom>
          <a:solidFill>
            <a:schemeClr val="bg1"/>
          </a:solidFill>
          <a:effectLst>
            <a:outerShdw blurRad="1270000" sx="90000" sy="90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984542" y="2351900"/>
            <a:ext cx="3472849" cy="3511871"/>
          </a:xfrm>
          <a:prstGeom prst="rect">
            <a:avLst/>
          </a:prstGeom>
          <a:solidFill>
            <a:schemeClr val="bg1"/>
          </a:solidFill>
          <a:effectLst>
            <a:outerShdw blurRad="1270000" sx="90000" sy="90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2329862" y="0"/>
            <a:ext cx="3685489" cy="43355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76649" y="2522483"/>
            <a:ext cx="3685489" cy="43355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7431978" y="445407"/>
            <a:ext cx="2022230" cy="1693728"/>
          </a:xfrm>
          <a:custGeom>
            <a:avLst/>
            <a:gdLst>
              <a:gd name="connsiteX0" fmla="*/ 28582 w 2184697"/>
              <a:gd name="connsiteY0" fmla="*/ 0 h 1829802"/>
              <a:gd name="connsiteX1" fmla="*/ 2156115 w 2184697"/>
              <a:gd name="connsiteY1" fmla="*/ 0 h 1829802"/>
              <a:gd name="connsiteX2" fmla="*/ 2184697 w 2184697"/>
              <a:gd name="connsiteY2" fmla="*/ 28582 h 1829802"/>
              <a:gd name="connsiteX3" fmla="*/ 2184697 w 2184697"/>
              <a:gd name="connsiteY3" fmla="*/ 1829802 h 1829802"/>
              <a:gd name="connsiteX4" fmla="*/ 0 w 2184697"/>
              <a:gd name="connsiteY4" fmla="*/ 1829802 h 1829802"/>
              <a:gd name="connsiteX5" fmla="*/ 0 w 2184697"/>
              <a:gd name="connsiteY5" fmla="*/ 28582 h 1829802"/>
              <a:gd name="connsiteX6" fmla="*/ 28582 w 2184697"/>
              <a:gd name="connsiteY6" fmla="*/ 0 h 182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4697" h="1829802">
                <a:moveTo>
                  <a:pt x="28582" y="0"/>
                </a:moveTo>
                <a:lnTo>
                  <a:pt x="2156115" y="0"/>
                </a:lnTo>
                <a:cubicBezTo>
                  <a:pt x="2171900" y="0"/>
                  <a:pt x="2184697" y="12797"/>
                  <a:pt x="2184697" y="28582"/>
                </a:cubicBezTo>
                <a:lnTo>
                  <a:pt x="2184697" y="1829802"/>
                </a:lnTo>
                <a:lnTo>
                  <a:pt x="0" y="1829802"/>
                </a:lnTo>
                <a:lnTo>
                  <a:pt x="0" y="28582"/>
                </a:lnTo>
                <a:cubicBezTo>
                  <a:pt x="0" y="12797"/>
                  <a:pt x="12797" y="0"/>
                  <a:pt x="28582" y="0"/>
                </a:cubicBezTo>
                <a:close/>
              </a:path>
            </a:pathLst>
          </a:custGeom>
          <a:effectLst>
            <a:outerShdw blurRad="508000" sx="90000" sy="90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9669438" y="445407"/>
            <a:ext cx="2022230" cy="1693728"/>
          </a:xfrm>
          <a:custGeom>
            <a:avLst/>
            <a:gdLst>
              <a:gd name="connsiteX0" fmla="*/ 28582 w 2184697"/>
              <a:gd name="connsiteY0" fmla="*/ 0 h 1829802"/>
              <a:gd name="connsiteX1" fmla="*/ 2156115 w 2184697"/>
              <a:gd name="connsiteY1" fmla="*/ 0 h 1829802"/>
              <a:gd name="connsiteX2" fmla="*/ 2184697 w 2184697"/>
              <a:gd name="connsiteY2" fmla="*/ 28582 h 1829802"/>
              <a:gd name="connsiteX3" fmla="*/ 2184697 w 2184697"/>
              <a:gd name="connsiteY3" fmla="*/ 1829802 h 1829802"/>
              <a:gd name="connsiteX4" fmla="*/ 0 w 2184697"/>
              <a:gd name="connsiteY4" fmla="*/ 1829802 h 1829802"/>
              <a:gd name="connsiteX5" fmla="*/ 0 w 2184697"/>
              <a:gd name="connsiteY5" fmla="*/ 28582 h 1829802"/>
              <a:gd name="connsiteX6" fmla="*/ 28582 w 2184697"/>
              <a:gd name="connsiteY6" fmla="*/ 0 h 182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4697" h="1829802">
                <a:moveTo>
                  <a:pt x="28582" y="0"/>
                </a:moveTo>
                <a:lnTo>
                  <a:pt x="2156115" y="0"/>
                </a:lnTo>
                <a:cubicBezTo>
                  <a:pt x="2171900" y="0"/>
                  <a:pt x="2184697" y="12797"/>
                  <a:pt x="2184697" y="28582"/>
                </a:cubicBezTo>
                <a:lnTo>
                  <a:pt x="2184697" y="1829802"/>
                </a:lnTo>
                <a:lnTo>
                  <a:pt x="0" y="1829802"/>
                </a:lnTo>
                <a:lnTo>
                  <a:pt x="0" y="28582"/>
                </a:lnTo>
                <a:cubicBezTo>
                  <a:pt x="0" y="12797"/>
                  <a:pt x="12797" y="0"/>
                  <a:pt x="28582" y="0"/>
                </a:cubicBezTo>
                <a:close/>
              </a:path>
            </a:pathLst>
          </a:custGeom>
          <a:effectLst>
            <a:outerShdw blurRad="508000" sx="90000" sy="90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5194518" y="3524250"/>
            <a:ext cx="2022230" cy="1693728"/>
          </a:xfrm>
          <a:custGeom>
            <a:avLst/>
            <a:gdLst>
              <a:gd name="connsiteX0" fmla="*/ 28582 w 2184697"/>
              <a:gd name="connsiteY0" fmla="*/ 0 h 1829802"/>
              <a:gd name="connsiteX1" fmla="*/ 2156115 w 2184697"/>
              <a:gd name="connsiteY1" fmla="*/ 0 h 1829802"/>
              <a:gd name="connsiteX2" fmla="*/ 2184697 w 2184697"/>
              <a:gd name="connsiteY2" fmla="*/ 28582 h 1829802"/>
              <a:gd name="connsiteX3" fmla="*/ 2184697 w 2184697"/>
              <a:gd name="connsiteY3" fmla="*/ 1829802 h 1829802"/>
              <a:gd name="connsiteX4" fmla="*/ 0 w 2184697"/>
              <a:gd name="connsiteY4" fmla="*/ 1829802 h 1829802"/>
              <a:gd name="connsiteX5" fmla="*/ 0 w 2184697"/>
              <a:gd name="connsiteY5" fmla="*/ 28582 h 1829802"/>
              <a:gd name="connsiteX6" fmla="*/ 28582 w 2184697"/>
              <a:gd name="connsiteY6" fmla="*/ 0 h 182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4697" h="1829802">
                <a:moveTo>
                  <a:pt x="28582" y="0"/>
                </a:moveTo>
                <a:lnTo>
                  <a:pt x="2156115" y="0"/>
                </a:lnTo>
                <a:cubicBezTo>
                  <a:pt x="2171900" y="0"/>
                  <a:pt x="2184697" y="12797"/>
                  <a:pt x="2184697" y="28582"/>
                </a:cubicBezTo>
                <a:lnTo>
                  <a:pt x="2184697" y="1829802"/>
                </a:lnTo>
                <a:lnTo>
                  <a:pt x="0" y="1829802"/>
                </a:lnTo>
                <a:lnTo>
                  <a:pt x="0" y="28582"/>
                </a:lnTo>
                <a:cubicBezTo>
                  <a:pt x="0" y="12797"/>
                  <a:pt x="12797" y="0"/>
                  <a:pt x="28582" y="0"/>
                </a:cubicBezTo>
                <a:close/>
              </a:path>
            </a:pathLst>
          </a:custGeom>
          <a:effectLst>
            <a:outerShdw blurRad="508000" sx="90000" sy="90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7431978" y="3524250"/>
            <a:ext cx="2022230" cy="1693728"/>
          </a:xfrm>
          <a:custGeom>
            <a:avLst/>
            <a:gdLst>
              <a:gd name="connsiteX0" fmla="*/ 28582 w 2184697"/>
              <a:gd name="connsiteY0" fmla="*/ 0 h 1829802"/>
              <a:gd name="connsiteX1" fmla="*/ 2156115 w 2184697"/>
              <a:gd name="connsiteY1" fmla="*/ 0 h 1829802"/>
              <a:gd name="connsiteX2" fmla="*/ 2184697 w 2184697"/>
              <a:gd name="connsiteY2" fmla="*/ 28582 h 1829802"/>
              <a:gd name="connsiteX3" fmla="*/ 2184697 w 2184697"/>
              <a:gd name="connsiteY3" fmla="*/ 1829802 h 1829802"/>
              <a:gd name="connsiteX4" fmla="*/ 0 w 2184697"/>
              <a:gd name="connsiteY4" fmla="*/ 1829802 h 1829802"/>
              <a:gd name="connsiteX5" fmla="*/ 0 w 2184697"/>
              <a:gd name="connsiteY5" fmla="*/ 28582 h 1829802"/>
              <a:gd name="connsiteX6" fmla="*/ 28582 w 2184697"/>
              <a:gd name="connsiteY6" fmla="*/ 0 h 182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4697" h="1829802">
                <a:moveTo>
                  <a:pt x="28582" y="0"/>
                </a:moveTo>
                <a:lnTo>
                  <a:pt x="2156115" y="0"/>
                </a:lnTo>
                <a:cubicBezTo>
                  <a:pt x="2171900" y="0"/>
                  <a:pt x="2184697" y="12797"/>
                  <a:pt x="2184697" y="28582"/>
                </a:cubicBezTo>
                <a:lnTo>
                  <a:pt x="2184697" y="1829802"/>
                </a:lnTo>
                <a:lnTo>
                  <a:pt x="0" y="1829802"/>
                </a:lnTo>
                <a:lnTo>
                  <a:pt x="0" y="28582"/>
                </a:lnTo>
                <a:cubicBezTo>
                  <a:pt x="0" y="12797"/>
                  <a:pt x="12797" y="0"/>
                  <a:pt x="28582" y="0"/>
                </a:cubicBezTo>
                <a:close/>
              </a:path>
            </a:pathLst>
          </a:custGeom>
          <a:effectLst>
            <a:outerShdw blurRad="508000" sx="90000" sy="90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5"/>
          </p:nvPr>
        </p:nvSpPr>
        <p:spPr>
          <a:xfrm>
            <a:off x="9669438" y="3524250"/>
            <a:ext cx="2022230" cy="1693728"/>
          </a:xfrm>
          <a:custGeom>
            <a:avLst/>
            <a:gdLst>
              <a:gd name="connsiteX0" fmla="*/ 28582 w 2184697"/>
              <a:gd name="connsiteY0" fmla="*/ 0 h 1829802"/>
              <a:gd name="connsiteX1" fmla="*/ 2156115 w 2184697"/>
              <a:gd name="connsiteY1" fmla="*/ 0 h 1829802"/>
              <a:gd name="connsiteX2" fmla="*/ 2184697 w 2184697"/>
              <a:gd name="connsiteY2" fmla="*/ 28582 h 1829802"/>
              <a:gd name="connsiteX3" fmla="*/ 2184697 w 2184697"/>
              <a:gd name="connsiteY3" fmla="*/ 1829802 h 1829802"/>
              <a:gd name="connsiteX4" fmla="*/ 0 w 2184697"/>
              <a:gd name="connsiteY4" fmla="*/ 1829802 h 1829802"/>
              <a:gd name="connsiteX5" fmla="*/ 0 w 2184697"/>
              <a:gd name="connsiteY5" fmla="*/ 28582 h 1829802"/>
              <a:gd name="connsiteX6" fmla="*/ 28582 w 2184697"/>
              <a:gd name="connsiteY6" fmla="*/ 0 h 182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4697" h="1829802">
                <a:moveTo>
                  <a:pt x="28582" y="0"/>
                </a:moveTo>
                <a:lnTo>
                  <a:pt x="2156115" y="0"/>
                </a:lnTo>
                <a:cubicBezTo>
                  <a:pt x="2171900" y="0"/>
                  <a:pt x="2184697" y="12797"/>
                  <a:pt x="2184697" y="28582"/>
                </a:cubicBezTo>
                <a:lnTo>
                  <a:pt x="2184697" y="1829802"/>
                </a:lnTo>
                <a:lnTo>
                  <a:pt x="0" y="1829802"/>
                </a:lnTo>
                <a:lnTo>
                  <a:pt x="0" y="28582"/>
                </a:lnTo>
                <a:cubicBezTo>
                  <a:pt x="0" y="12797"/>
                  <a:pt x="12797" y="0"/>
                  <a:pt x="28582" y="0"/>
                </a:cubicBezTo>
                <a:close/>
              </a:path>
            </a:pathLst>
          </a:custGeom>
          <a:effectLst>
            <a:outerShdw blurRad="508000" sx="90000" sy="90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194518" y="445407"/>
            <a:ext cx="2022230" cy="1693728"/>
          </a:xfrm>
          <a:custGeom>
            <a:avLst/>
            <a:gdLst>
              <a:gd name="connsiteX0" fmla="*/ 28582 w 2184697"/>
              <a:gd name="connsiteY0" fmla="*/ 0 h 1829802"/>
              <a:gd name="connsiteX1" fmla="*/ 2156115 w 2184697"/>
              <a:gd name="connsiteY1" fmla="*/ 0 h 1829802"/>
              <a:gd name="connsiteX2" fmla="*/ 2184697 w 2184697"/>
              <a:gd name="connsiteY2" fmla="*/ 28582 h 1829802"/>
              <a:gd name="connsiteX3" fmla="*/ 2184697 w 2184697"/>
              <a:gd name="connsiteY3" fmla="*/ 1829802 h 1829802"/>
              <a:gd name="connsiteX4" fmla="*/ 0 w 2184697"/>
              <a:gd name="connsiteY4" fmla="*/ 1829802 h 1829802"/>
              <a:gd name="connsiteX5" fmla="*/ 0 w 2184697"/>
              <a:gd name="connsiteY5" fmla="*/ 28582 h 1829802"/>
              <a:gd name="connsiteX6" fmla="*/ 28582 w 2184697"/>
              <a:gd name="connsiteY6" fmla="*/ 0 h 182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4697" h="1829802">
                <a:moveTo>
                  <a:pt x="28582" y="0"/>
                </a:moveTo>
                <a:lnTo>
                  <a:pt x="2156115" y="0"/>
                </a:lnTo>
                <a:cubicBezTo>
                  <a:pt x="2171900" y="0"/>
                  <a:pt x="2184697" y="12797"/>
                  <a:pt x="2184697" y="28582"/>
                </a:cubicBezTo>
                <a:lnTo>
                  <a:pt x="2184697" y="1829802"/>
                </a:lnTo>
                <a:lnTo>
                  <a:pt x="0" y="1829802"/>
                </a:lnTo>
                <a:lnTo>
                  <a:pt x="0" y="28582"/>
                </a:lnTo>
                <a:cubicBezTo>
                  <a:pt x="0" y="12797"/>
                  <a:pt x="12797" y="0"/>
                  <a:pt x="28582" y="0"/>
                </a:cubicBezTo>
                <a:close/>
              </a:path>
            </a:pathLst>
          </a:custGeom>
          <a:effectLst>
            <a:outerShdw blurRad="508000" sx="90000" sy="90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0" grpId="0" bldLvl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9436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-1" y="1388731"/>
            <a:ext cx="6508483" cy="4081957"/>
          </a:xfrm>
          <a:prstGeom prst="rect">
            <a:avLst/>
          </a:prstGeom>
          <a:effectLst>
            <a:innerShdw blurRad="76200">
              <a:schemeClr val="tx1">
                <a:lumMod val="75000"/>
                <a:lumOff val="25000"/>
              </a:schemeClr>
            </a:inn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210051" y="1388731"/>
            <a:ext cx="2298434" cy="4081957"/>
          </a:xfrm>
          <a:prstGeom prst="rect">
            <a:avLst/>
          </a:prstGeom>
          <a:effectLst>
            <a:innerShdw blurRad="76200">
              <a:schemeClr val="tx1">
                <a:lumMod val="75000"/>
                <a:lumOff val="25000"/>
              </a:schemeClr>
            </a:inn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8229257" y="4077810"/>
            <a:ext cx="1961179" cy="19621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229257" y="1045529"/>
            <a:ext cx="3033236" cy="30332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803775" y="2365375"/>
            <a:ext cx="3425825" cy="3425825"/>
          </a:xfrm>
          <a:prstGeom prst="rect">
            <a:avLst/>
          </a:prstGeom>
          <a:effectLst>
            <a:outerShdw blurRad="1270000" sx="90000" sy="90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 bldLvl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021379" cy="6857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80139" y="2476500"/>
            <a:ext cx="6341240" cy="4381499"/>
          </a:xfrm>
          <a:prstGeom prst="rect">
            <a:avLst/>
          </a:prstGeom>
          <a:effectLst>
            <a:outerShdw blurRad="1270000" sx="90000" sy="90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ldLvl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170621" y="0"/>
            <a:ext cx="9021379" cy="6857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170621" y="2476500"/>
            <a:ext cx="6341240" cy="4381499"/>
          </a:xfrm>
          <a:prstGeom prst="rect">
            <a:avLst/>
          </a:prstGeom>
          <a:effectLst>
            <a:outerShdw blurRad="1270000" sx="90000" sy="90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 rot="10800000" flipV="1">
            <a:off x="11221930" y="6153613"/>
            <a:ext cx="97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3600" b="1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Segoe UI" panose="020B0502040204020203" pitchFamily="34" charset="0"/>
                <a:ea typeface="Roboto Black" panose="02000000000000000000" pitchFamily="2" charset="0"/>
                <a:cs typeface="Segoe UI" panose="020B0502040204020203" pitchFamily="34" charset="0"/>
              </a:rPr>
            </a:fld>
            <a:endParaRPr lang="id-ID" sz="7200" b="1" i="0" dirty="0">
              <a:solidFill>
                <a:schemeClr val="bg1">
                  <a:lumMod val="95000"/>
                  <a:alpha val="30000"/>
                </a:schemeClr>
              </a:solidFill>
              <a:latin typeface="Segoe UI" panose="020B0502040204020203" pitchFamily="34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" name="Group 2"/>
          <p:cNvGrpSpPr/>
          <p:nvPr userDrawn="1"/>
        </p:nvGrpSpPr>
        <p:grpSpPr>
          <a:xfrm>
            <a:off x="203438" y="4412134"/>
            <a:ext cx="261610" cy="2180211"/>
            <a:chOff x="393989" y="4391088"/>
            <a:chExt cx="261610" cy="2180211"/>
          </a:xfrm>
        </p:grpSpPr>
        <p:sp>
          <p:nvSpPr>
            <p:cNvPr id="4" name="Freeform 62"/>
            <p:cNvSpPr>
              <a:spLocks noEditPoints="1"/>
            </p:cNvSpPr>
            <p:nvPr/>
          </p:nvSpPr>
          <p:spPr bwMode="auto">
            <a:xfrm>
              <a:off x="447770" y="6419851"/>
              <a:ext cx="154040" cy="151448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1800" b="0" dirty="0">
                <a:solidFill>
                  <a:schemeClr val="bg1">
                    <a:lumMod val="75000"/>
                  </a:schemeClr>
                </a:solidFill>
                <a:latin typeface="HelveticaNeue light" panose="00000400000000000000" pitchFamily="2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 rot="16200000">
              <a:off x="-457206" y="5242283"/>
              <a:ext cx="196399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0" i="0" spc="300" dirty="0">
                  <a:solidFill>
                    <a:schemeClr val="bg1">
                      <a:lumMod val="85000"/>
                    </a:schemeClr>
                  </a:solidFill>
                  <a:latin typeface="Segoe UI" panose="020B0502040204020203" pitchFamily="34" charset="0"/>
                  <a:ea typeface="Roboto Medium" panose="02000000000000000000" pitchFamily="2" charset="0"/>
                  <a:cs typeface="Segoe UI" panose="020B0502040204020203" pitchFamily="34" charset="0"/>
                </a:rPr>
                <a:t>PRESTIGIOUS</a:t>
              </a:r>
              <a:r>
                <a:rPr lang="en-US" sz="1100" b="0" i="0" spc="300" dirty="0">
                  <a:solidFill>
                    <a:schemeClr val="bg1">
                      <a:lumMod val="85000"/>
                    </a:schemeClr>
                  </a:solidFill>
                  <a:latin typeface="Segoe UI" panose="020B0502040204020203" pitchFamily="34" charset="0"/>
                  <a:ea typeface="Roboto Light" panose="02000000000000000000" pitchFamily="2" charset="0"/>
                  <a:cs typeface="Segoe UI" panose="020B0502040204020203" pitchFamily="34" charset="0"/>
                </a:rPr>
                <a:t>.2017</a:t>
              </a:r>
              <a:endParaRPr lang="id-ID" sz="1100" b="0" i="0" spc="3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Roboto Light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6" name="Straight Connector 5"/>
          <p:cNvCxnSpPr/>
          <p:nvPr userDrawn="1"/>
        </p:nvCxnSpPr>
        <p:spPr>
          <a:xfrm flipV="1">
            <a:off x="11925780" y="1"/>
            <a:ext cx="0" cy="276224"/>
          </a:xfrm>
          <a:prstGeom prst="line">
            <a:avLst/>
          </a:prstGeom>
          <a:ln w="12700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 userDrawn="1"/>
        </p:nvGrpSpPr>
        <p:grpSpPr>
          <a:xfrm>
            <a:off x="11855301" y="389689"/>
            <a:ext cx="140959" cy="660373"/>
            <a:chOff x="11782731" y="389689"/>
            <a:chExt cx="140959" cy="660373"/>
          </a:xfrm>
        </p:grpSpPr>
        <p:sp>
          <p:nvSpPr>
            <p:cNvPr id="8" name="Freeform 74"/>
            <p:cNvSpPr>
              <a:spLocks noChangeArrowheads="1"/>
            </p:cNvSpPr>
            <p:nvPr userDrawn="1"/>
          </p:nvSpPr>
          <p:spPr bwMode="auto">
            <a:xfrm>
              <a:off x="11785407" y="916241"/>
              <a:ext cx="135607" cy="133821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9" name="Freeform 75"/>
            <p:cNvSpPr>
              <a:spLocks noChangeArrowheads="1"/>
            </p:cNvSpPr>
            <p:nvPr userDrawn="1"/>
          </p:nvSpPr>
          <p:spPr bwMode="auto">
            <a:xfrm>
              <a:off x="11815740" y="389689"/>
              <a:ext cx="74940" cy="139174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0" name="Freeform 85"/>
            <p:cNvSpPr>
              <a:spLocks noChangeArrowheads="1"/>
            </p:cNvSpPr>
            <p:nvPr userDrawn="1"/>
          </p:nvSpPr>
          <p:spPr bwMode="auto">
            <a:xfrm>
              <a:off x="11782731" y="665901"/>
              <a:ext cx="140959" cy="113302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1" name="TextBox 10"/>
          <p:cNvSpPr txBox="1"/>
          <p:nvPr userDrawn="1"/>
        </p:nvSpPr>
        <p:spPr>
          <a:xfrm>
            <a:off x="203435" y="152154"/>
            <a:ext cx="1517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stigious.</a:t>
            </a:r>
            <a:endParaRPr lang="id-ID" sz="2000" b="0" i="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074589" y="-744607"/>
            <a:ext cx="2025650" cy="3587750"/>
          </a:xfrm>
          <a:prstGeom prst="rect">
            <a:avLst/>
          </a:prstGeom>
          <a:effectLst>
            <a:innerShdw blurRad="76200">
              <a:schemeClr val="tx1">
                <a:lumMod val="75000"/>
                <a:lumOff val="25000"/>
              </a:schemeClr>
            </a:inn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729998" y="2292638"/>
            <a:ext cx="2025650" cy="3587750"/>
          </a:xfrm>
          <a:prstGeom prst="rect">
            <a:avLst/>
          </a:prstGeom>
          <a:effectLst>
            <a:innerShdw blurRad="76200">
              <a:schemeClr val="tx1">
                <a:lumMod val="75000"/>
                <a:lumOff val="25000"/>
              </a:schemeClr>
            </a:inn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531620" y="-434340"/>
            <a:ext cx="3131820" cy="4160520"/>
          </a:xfrm>
          <a:prstGeom prst="rect">
            <a:avLst/>
          </a:prstGeom>
          <a:effectLst>
            <a:innerShdw blurRad="76200">
              <a:schemeClr val="tx1">
                <a:lumMod val="75000"/>
                <a:lumOff val="25000"/>
              </a:schemeClr>
            </a:inn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530465" y="3028951"/>
            <a:ext cx="3131820" cy="4160520"/>
          </a:xfrm>
          <a:prstGeom prst="rect">
            <a:avLst/>
          </a:prstGeom>
          <a:effectLst>
            <a:innerShdw blurRad="76200">
              <a:schemeClr val="tx1">
                <a:lumMod val="75000"/>
                <a:lumOff val="25000"/>
              </a:schemeClr>
            </a:inn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TextBox 7"/>
          <p:cNvSpPr txBox="1"/>
          <p:nvPr userDrawn="1"/>
        </p:nvSpPr>
        <p:spPr>
          <a:xfrm rot="10800000" flipV="1">
            <a:off x="11221930" y="6153613"/>
            <a:ext cx="97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3600" b="1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Segoe UI" panose="020B0502040204020203" pitchFamily="34" charset="0"/>
                <a:ea typeface="Roboto Black" panose="02000000000000000000" pitchFamily="2" charset="0"/>
                <a:cs typeface="Segoe UI" panose="020B0502040204020203" pitchFamily="34" charset="0"/>
              </a:rPr>
            </a:fld>
            <a:endParaRPr lang="id-ID" sz="7200" b="1" i="0" dirty="0">
              <a:solidFill>
                <a:schemeClr val="bg1">
                  <a:lumMod val="95000"/>
                  <a:alpha val="30000"/>
                </a:schemeClr>
              </a:solidFill>
              <a:latin typeface="Segoe UI" panose="020B0502040204020203" pitchFamily="34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203438" y="4412134"/>
            <a:ext cx="261610" cy="2180211"/>
            <a:chOff x="393989" y="4391088"/>
            <a:chExt cx="261610" cy="2180211"/>
          </a:xfrm>
        </p:grpSpPr>
        <p:sp>
          <p:nvSpPr>
            <p:cNvPr id="10" name="Freeform 62"/>
            <p:cNvSpPr>
              <a:spLocks noEditPoints="1"/>
            </p:cNvSpPr>
            <p:nvPr/>
          </p:nvSpPr>
          <p:spPr bwMode="auto">
            <a:xfrm>
              <a:off x="447770" y="6419851"/>
              <a:ext cx="154040" cy="151448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1800" b="0" dirty="0">
                <a:solidFill>
                  <a:schemeClr val="bg1">
                    <a:lumMod val="75000"/>
                  </a:schemeClr>
                </a:solidFill>
                <a:latin typeface="HelveticaNeue light" panose="000004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6200000">
              <a:off x="-457206" y="5242283"/>
              <a:ext cx="196399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0" i="0" spc="300" dirty="0">
                  <a:solidFill>
                    <a:schemeClr val="bg1">
                      <a:lumMod val="85000"/>
                    </a:schemeClr>
                  </a:solidFill>
                  <a:latin typeface="Segoe UI" panose="020B0502040204020203" pitchFamily="34" charset="0"/>
                  <a:ea typeface="Roboto Medium" panose="02000000000000000000" pitchFamily="2" charset="0"/>
                  <a:cs typeface="Segoe UI" panose="020B0502040204020203" pitchFamily="34" charset="0"/>
                </a:rPr>
                <a:t>PRESTIGIOUS</a:t>
              </a:r>
              <a:r>
                <a:rPr lang="en-US" sz="1100" b="0" i="0" spc="300" dirty="0">
                  <a:solidFill>
                    <a:schemeClr val="bg1">
                      <a:lumMod val="85000"/>
                    </a:schemeClr>
                  </a:solidFill>
                  <a:latin typeface="Segoe UI" panose="020B0502040204020203" pitchFamily="34" charset="0"/>
                  <a:ea typeface="Roboto Light" panose="02000000000000000000" pitchFamily="2" charset="0"/>
                  <a:cs typeface="Segoe UI" panose="020B0502040204020203" pitchFamily="34" charset="0"/>
                </a:rPr>
                <a:t>.2017</a:t>
              </a:r>
              <a:endParaRPr lang="id-ID" sz="1100" b="0" i="0" spc="3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Roboto Light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 flipV="1">
            <a:off x="11925780" y="1"/>
            <a:ext cx="0" cy="276224"/>
          </a:xfrm>
          <a:prstGeom prst="line">
            <a:avLst/>
          </a:prstGeom>
          <a:ln w="12700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11855301" y="389689"/>
            <a:ext cx="140959" cy="660373"/>
            <a:chOff x="11782731" y="389689"/>
            <a:chExt cx="140959" cy="660373"/>
          </a:xfrm>
        </p:grpSpPr>
        <p:sp>
          <p:nvSpPr>
            <p:cNvPr id="14" name="Freeform 74"/>
            <p:cNvSpPr>
              <a:spLocks noChangeArrowheads="1"/>
            </p:cNvSpPr>
            <p:nvPr userDrawn="1"/>
          </p:nvSpPr>
          <p:spPr bwMode="auto">
            <a:xfrm>
              <a:off x="11785407" y="916241"/>
              <a:ext cx="135607" cy="133821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5" name="Freeform 75"/>
            <p:cNvSpPr>
              <a:spLocks noChangeArrowheads="1"/>
            </p:cNvSpPr>
            <p:nvPr userDrawn="1"/>
          </p:nvSpPr>
          <p:spPr bwMode="auto">
            <a:xfrm>
              <a:off x="11815740" y="389689"/>
              <a:ext cx="74940" cy="139174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6" name="Freeform 85"/>
            <p:cNvSpPr>
              <a:spLocks noChangeArrowheads="1"/>
            </p:cNvSpPr>
            <p:nvPr userDrawn="1"/>
          </p:nvSpPr>
          <p:spPr bwMode="auto">
            <a:xfrm>
              <a:off x="11782731" y="665901"/>
              <a:ext cx="140959" cy="113302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203435" y="152154"/>
            <a:ext cx="1517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stigious.</a:t>
            </a:r>
            <a:endParaRPr lang="id-ID" sz="2000" b="0" i="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7551682" y="0"/>
            <a:ext cx="4640317" cy="6858000"/>
          </a:xfrm>
          <a:prstGeom prst="rect">
            <a:avLst/>
          </a:prstGeom>
          <a:gradFill>
            <a:gsLst>
              <a:gs pos="0">
                <a:srgbClr val="282E4C"/>
              </a:gs>
              <a:gs pos="0">
                <a:schemeClr val="accent1"/>
              </a:gs>
              <a:gs pos="100000">
                <a:schemeClr val="accent5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/>
          </a:p>
        </p:txBody>
      </p:sp>
      <p:sp>
        <p:nvSpPr>
          <p:cNvPr id="4" name="TextBox 3"/>
          <p:cNvSpPr txBox="1"/>
          <p:nvPr userDrawn="1"/>
        </p:nvSpPr>
        <p:spPr>
          <a:xfrm rot="16200000">
            <a:off x="7547574" y="2644170"/>
            <a:ext cx="65694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i="0" dirty="0">
                <a:solidFill>
                  <a:schemeClr val="bg1">
                    <a:lumMod val="85000"/>
                    <a:alpha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</a:t>
            </a:r>
            <a:r>
              <a:rPr lang="en-US" sz="9600" b="0" i="0" dirty="0">
                <a:solidFill>
                  <a:schemeClr val="bg1">
                    <a:lumMod val="85000"/>
                    <a:alpha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stigious.</a:t>
            </a:r>
            <a:endParaRPr lang="id-ID" sz="9600" b="0" i="0" dirty="0">
              <a:solidFill>
                <a:schemeClr val="bg1">
                  <a:lumMod val="85000"/>
                  <a:alpha val="1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551682" y="1646843"/>
            <a:ext cx="2306362" cy="3564316"/>
          </a:xfrm>
          <a:custGeom>
            <a:avLst/>
            <a:gdLst>
              <a:gd name="connsiteX0" fmla="*/ 0 w 2306362"/>
              <a:gd name="connsiteY0" fmla="*/ 0 h 3564316"/>
              <a:gd name="connsiteX1" fmla="*/ 2279148 w 2306362"/>
              <a:gd name="connsiteY1" fmla="*/ 0 h 3564316"/>
              <a:gd name="connsiteX2" fmla="*/ 2306362 w 2306362"/>
              <a:gd name="connsiteY2" fmla="*/ 27215 h 3564316"/>
              <a:gd name="connsiteX3" fmla="*/ 2306362 w 2306362"/>
              <a:gd name="connsiteY3" fmla="*/ 3537101 h 3564316"/>
              <a:gd name="connsiteX4" fmla="*/ 2279148 w 2306362"/>
              <a:gd name="connsiteY4" fmla="*/ 3564316 h 3564316"/>
              <a:gd name="connsiteX5" fmla="*/ 0 w 2306362"/>
              <a:gd name="connsiteY5" fmla="*/ 3564316 h 3564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6362" h="3564316">
                <a:moveTo>
                  <a:pt x="0" y="0"/>
                </a:moveTo>
                <a:lnTo>
                  <a:pt x="2279148" y="0"/>
                </a:lnTo>
                <a:cubicBezTo>
                  <a:pt x="2294178" y="0"/>
                  <a:pt x="2306362" y="12185"/>
                  <a:pt x="2306362" y="27215"/>
                </a:cubicBezTo>
                <a:lnTo>
                  <a:pt x="2306362" y="3537101"/>
                </a:lnTo>
                <a:cubicBezTo>
                  <a:pt x="2306362" y="3552131"/>
                  <a:pt x="2294178" y="3564316"/>
                  <a:pt x="2279148" y="3564316"/>
                </a:cubicBezTo>
                <a:lnTo>
                  <a:pt x="0" y="35643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-1" y="1244194"/>
            <a:ext cx="10852879" cy="56138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994401" y="622300"/>
            <a:ext cx="5537951" cy="5682426"/>
          </a:xfrm>
          <a:custGeom>
            <a:avLst/>
            <a:gdLst>
              <a:gd name="connsiteX0" fmla="*/ 0 w 3904093"/>
              <a:gd name="connsiteY0" fmla="*/ 0 h 3294743"/>
              <a:gd name="connsiteX1" fmla="*/ 3904093 w 3904093"/>
              <a:gd name="connsiteY1" fmla="*/ 0 h 3294743"/>
              <a:gd name="connsiteX2" fmla="*/ 3904093 w 3904093"/>
              <a:gd name="connsiteY2" fmla="*/ 3294743 h 3294743"/>
              <a:gd name="connsiteX3" fmla="*/ 0 w 3904093"/>
              <a:gd name="connsiteY3" fmla="*/ 3294743 h 329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4093" h="3294743">
                <a:moveTo>
                  <a:pt x="0" y="0"/>
                </a:moveTo>
                <a:lnTo>
                  <a:pt x="3904093" y="0"/>
                </a:lnTo>
                <a:lnTo>
                  <a:pt x="3904093" y="3294743"/>
                </a:lnTo>
                <a:lnTo>
                  <a:pt x="0" y="3294743"/>
                </a:lnTo>
                <a:close/>
              </a:path>
            </a:pathLst>
          </a:custGeom>
          <a:effectLst>
            <a:outerShdw blurRad="1270000" dist="952500" dir="8100000" sx="95000" sy="95000" algn="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24643" y="2457011"/>
            <a:ext cx="2703174" cy="2733546"/>
          </a:xfrm>
          <a:prstGeom prst="rect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872307" y="2457011"/>
            <a:ext cx="2703174" cy="2733546"/>
          </a:xfrm>
          <a:prstGeom prst="rect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2570292" y="1270694"/>
            <a:ext cx="2703174" cy="2733546"/>
          </a:xfrm>
          <a:prstGeom prst="rect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950493" y="1270694"/>
            <a:ext cx="2703174" cy="2733546"/>
          </a:xfrm>
          <a:prstGeom prst="rect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44413" y="419724"/>
            <a:ext cx="2703174" cy="2733546"/>
          </a:xfrm>
          <a:prstGeom prst="rect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6" grpId="0" bldLvl="0" animBg="1"/>
      <p:bldP spid="8" grpId="0" bldLvl="0" animBg="1"/>
      <p:bldP spid="7" grpId="0" bldLvl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1007605" y="4890183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24643" y="2457011"/>
            <a:ext cx="2703174" cy="2733546"/>
          </a:xfrm>
          <a:prstGeom prst="rect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872307" y="2457011"/>
            <a:ext cx="2703174" cy="2733546"/>
          </a:xfrm>
          <a:prstGeom prst="rect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2570292" y="1270694"/>
            <a:ext cx="2703174" cy="2733546"/>
          </a:xfrm>
          <a:prstGeom prst="rect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950493" y="1270694"/>
            <a:ext cx="2703174" cy="2733546"/>
          </a:xfrm>
          <a:prstGeom prst="rect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44413" y="419724"/>
            <a:ext cx="2703174" cy="2733546"/>
          </a:xfrm>
          <a:prstGeom prst="rect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6" grpId="0" bldLvl="0" animBg="1"/>
      <p:bldP spid="8" grpId="0" bldLvl="0" animBg="1"/>
      <p:bldP spid="7" grpId="0" bldLvl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6052457" cy="6858000"/>
          </a:xfrm>
          <a:prstGeom prst="rect">
            <a:avLst/>
          </a:prstGeom>
          <a:effectLst>
            <a:outerShdw blurRad="1270000" dist="254000" algn="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508635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/>
          </a:p>
        </p:txBody>
      </p:sp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264205" y="-2"/>
            <a:ext cx="4557940" cy="3263799"/>
          </a:xfrm>
          <a:prstGeom prst="rect">
            <a:avLst/>
          </a:prstGeom>
          <a:effectLst>
            <a:outerShdw blurRad="1270000" sx="90000" sy="90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4205" y="3594203"/>
            <a:ext cx="4557940" cy="3263797"/>
          </a:xfrm>
          <a:prstGeom prst="rect">
            <a:avLst/>
          </a:prstGeom>
          <a:effectLst>
            <a:outerShdw blurRad="1270000" sx="90000" sy="90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048000" y="2476500"/>
            <a:ext cx="3048000" cy="4381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144000" y="2476500"/>
            <a:ext cx="3048000" cy="4381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726077" y="1346003"/>
            <a:ext cx="2457940" cy="2223693"/>
          </a:xfrm>
          <a:custGeom>
            <a:avLst/>
            <a:gdLst>
              <a:gd name="connsiteX0" fmla="*/ 11369 w 2169581"/>
              <a:gd name="connsiteY0" fmla="*/ 0 h 3746091"/>
              <a:gd name="connsiteX1" fmla="*/ 2158212 w 2169581"/>
              <a:gd name="connsiteY1" fmla="*/ 0 h 3746091"/>
              <a:gd name="connsiteX2" fmla="*/ 2169581 w 2169581"/>
              <a:gd name="connsiteY2" fmla="*/ 11369 h 3746091"/>
              <a:gd name="connsiteX3" fmla="*/ 2169581 w 2169581"/>
              <a:gd name="connsiteY3" fmla="*/ 3734722 h 3746091"/>
              <a:gd name="connsiteX4" fmla="*/ 2158212 w 2169581"/>
              <a:gd name="connsiteY4" fmla="*/ 3746091 h 3746091"/>
              <a:gd name="connsiteX5" fmla="*/ 11369 w 2169581"/>
              <a:gd name="connsiteY5" fmla="*/ 3746091 h 3746091"/>
              <a:gd name="connsiteX6" fmla="*/ 0 w 2169581"/>
              <a:gd name="connsiteY6" fmla="*/ 3734722 h 3746091"/>
              <a:gd name="connsiteX7" fmla="*/ 0 w 2169581"/>
              <a:gd name="connsiteY7" fmla="*/ 11369 h 3746091"/>
              <a:gd name="connsiteX8" fmla="*/ 11369 w 2169581"/>
              <a:gd name="connsiteY8" fmla="*/ 0 h 37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9581" h="3746091">
                <a:moveTo>
                  <a:pt x="11369" y="0"/>
                </a:moveTo>
                <a:lnTo>
                  <a:pt x="2158212" y="0"/>
                </a:lnTo>
                <a:cubicBezTo>
                  <a:pt x="2164491" y="0"/>
                  <a:pt x="2169581" y="5090"/>
                  <a:pt x="2169581" y="11369"/>
                </a:cubicBezTo>
                <a:lnTo>
                  <a:pt x="2169581" y="3734722"/>
                </a:lnTo>
                <a:cubicBezTo>
                  <a:pt x="2169581" y="3741001"/>
                  <a:pt x="2164491" y="3746091"/>
                  <a:pt x="2158212" y="3746091"/>
                </a:cubicBezTo>
                <a:lnTo>
                  <a:pt x="11369" y="3746091"/>
                </a:lnTo>
                <a:cubicBezTo>
                  <a:pt x="5090" y="3746091"/>
                  <a:pt x="0" y="3741001"/>
                  <a:pt x="0" y="3734722"/>
                </a:cubicBezTo>
                <a:lnTo>
                  <a:pt x="0" y="11369"/>
                </a:lnTo>
                <a:cubicBezTo>
                  <a:pt x="0" y="5090"/>
                  <a:pt x="5090" y="0"/>
                  <a:pt x="11369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387384" y="1346003"/>
            <a:ext cx="2457940" cy="2223693"/>
          </a:xfrm>
          <a:custGeom>
            <a:avLst/>
            <a:gdLst>
              <a:gd name="connsiteX0" fmla="*/ 11369 w 2169581"/>
              <a:gd name="connsiteY0" fmla="*/ 0 h 3746091"/>
              <a:gd name="connsiteX1" fmla="*/ 2158212 w 2169581"/>
              <a:gd name="connsiteY1" fmla="*/ 0 h 3746091"/>
              <a:gd name="connsiteX2" fmla="*/ 2169581 w 2169581"/>
              <a:gd name="connsiteY2" fmla="*/ 11369 h 3746091"/>
              <a:gd name="connsiteX3" fmla="*/ 2169581 w 2169581"/>
              <a:gd name="connsiteY3" fmla="*/ 3734722 h 3746091"/>
              <a:gd name="connsiteX4" fmla="*/ 2158212 w 2169581"/>
              <a:gd name="connsiteY4" fmla="*/ 3746091 h 3746091"/>
              <a:gd name="connsiteX5" fmla="*/ 11369 w 2169581"/>
              <a:gd name="connsiteY5" fmla="*/ 3746091 h 3746091"/>
              <a:gd name="connsiteX6" fmla="*/ 0 w 2169581"/>
              <a:gd name="connsiteY6" fmla="*/ 3734722 h 3746091"/>
              <a:gd name="connsiteX7" fmla="*/ 0 w 2169581"/>
              <a:gd name="connsiteY7" fmla="*/ 11369 h 3746091"/>
              <a:gd name="connsiteX8" fmla="*/ 11369 w 2169581"/>
              <a:gd name="connsiteY8" fmla="*/ 0 h 37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9581" h="3746091">
                <a:moveTo>
                  <a:pt x="11369" y="0"/>
                </a:moveTo>
                <a:lnTo>
                  <a:pt x="2158212" y="0"/>
                </a:lnTo>
                <a:cubicBezTo>
                  <a:pt x="2164491" y="0"/>
                  <a:pt x="2169581" y="5090"/>
                  <a:pt x="2169581" y="11369"/>
                </a:cubicBezTo>
                <a:lnTo>
                  <a:pt x="2169581" y="3734722"/>
                </a:lnTo>
                <a:cubicBezTo>
                  <a:pt x="2169581" y="3741001"/>
                  <a:pt x="2164491" y="3746091"/>
                  <a:pt x="2158212" y="3746091"/>
                </a:cubicBezTo>
                <a:lnTo>
                  <a:pt x="11369" y="3746091"/>
                </a:lnTo>
                <a:cubicBezTo>
                  <a:pt x="5090" y="3746091"/>
                  <a:pt x="0" y="3741001"/>
                  <a:pt x="0" y="3734722"/>
                </a:cubicBezTo>
                <a:lnTo>
                  <a:pt x="0" y="11369"/>
                </a:lnTo>
                <a:cubicBezTo>
                  <a:pt x="0" y="5090"/>
                  <a:pt x="5090" y="0"/>
                  <a:pt x="11369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48692" y="1346003"/>
            <a:ext cx="2457940" cy="2223693"/>
          </a:xfrm>
          <a:custGeom>
            <a:avLst/>
            <a:gdLst>
              <a:gd name="connsiteX0" fmla="*/ 11369 w 2169581"/>
              <a:gd name="connsiteY0" fmla="*/ 0 h 3746091"/>
              <a:gd name="connsiteX1" fmla="*/ 2158212 w 2169581"/>
              <a:gd name="connsiteY1" fmla="*/ 0 h 3746091"/>
              <a:gd name="connsiteX2" fmla="*/ 2169581 w 2169581"/>
              <a:gd name="connsiteY2" fmla="*/ 11369 h 3746091"/>
              <a:gd name="connsiteX3" fmla="*/ 2169581 w 2169581"/>
              <a:gd name="connsiteY3" fmla="*/ 3734722 h 3746091"/>
              <a:gd name="connsiteX4" fmla="*/ 2158212 w 2169581"/>
              <a:gd name="connsiteY4" fmla="*/ 3746091 h 3746091"/>
              <a:gd name="connsiteX5" fmla="*/ 11369 w 2169581"/>
              <a:gd name="connsiteY5" fmla="*/ 3746091 h 3746091"/>
              <a:gd name="connsiteX6" fmla="*/ 0 w 2169581"/>
              <a:gd name="connsiteY6" fmla="*/ 3734722 h 3746091"/>
              <a:gd name="connsiteX7" fmla="*/ 0 w 2169581"/>
              <a:gd name="connsiteY7" fmla="*/ 11369 h 3746091"/>
              <a:gd name="connsiteX8" fmla="*/ 11369 w 2169581"/>
              <a:gd name="connsiteY8" fmla="*/ 0 h 37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9581" h="3746091">
                <a:moveTo>
                  <a:pt x="11369" y="0"/>
                </a:moveTo>
                <a:lnTo>
                  <a:pt x="2158212" y="0"/>
                </a:lnTo>
                <a:cubicBezTo>
                  <a:pt x="2164491" y="0"/>
                  <a:pt x="2169581" y="5090"/>
                  <a:pt x="2169581" y="11369"/>
                </a:cubicBezTo>
                <a:lnTo>
                  <a:pt x="2169581" y="3734722"/>
                </a:lnTo>
                <a:cubicBezTo>
                  <a:pt x="2169581" y="3741001"/>
                  <a:pt x="2164491" y="3746091"/>
                  <a:pt x="2158212" y="3746091"/>
                </a:cubicBezTo>
                <a:lnTo>
                  <a:pt x="11369" y="3746091"/>
                </a:lnTo>
                <a:cubicBezTo>
                  <a:pt x="5090" y="3746091"/>
                  <a:pt x="0" y="3741001"/>
                  <a:pt x="0" y="3734722"/>
                </a:cubicBezTo>
                <a:lnTo>
                  <a:pt x="0" y="11369"/>
                </a:lnTo>
                <a:cubicBezTo>
                  <a:pt x="0" y="5090"/>
                  <a:pt x="5090" y="0"/>
                  <a:pt x="11369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870200" y="1625600"/>
            <a:ext cx="1993900" cy="3549650"/>
          </a:xfrm>
          <a:prstGeom prst="rect">
            <a:avLst/>
          </a:prstGeom>
          <a:effectLst>
            <a:innerShdw blurRad="76200">
              <a:schemeClr val="tx1">
                <a:lumMod val="75000"/>
                <a:lumOff val="25000"/>
              </a:schemeClr>
            </a:inn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TextBox 4"/>
          <p:cNvSpPr txBox="1"/>
          <p:nvPr userDrawn="1"/>
        </p:nvSpPr>
        <p:spPr>
          <a:xfrm rot="10800000" flipV="1">
            <a:off x="11221930" y="6153613"/>
            <a:ext cx="97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3600" b="1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Segoe UI" panose="020B0502040204020203" pitchFamily="34" charset="0"/>
                <a:ea typeface="Roboto Black" panose="02000000000000000000" pitchFamily="2" charset="0"/>
                <a:cs typeface="Segoe UI" panose="020B0502040204020203" pitchFamily="34" charset="0"/>
              </a:rPr>
            </a:fld>
            <a:endParaRPr lang="id-ID" sz="7200" b="1" i="0" dirty="0">
              <a:solidFill>
                <a:schemeClr val="bg1">
                  <a:lumMod val="95000"/>
                  <a:alpha val="30000"/>
                </a:schemeClr>
              </a:solidFill>
              <a:latin typeface="Segoe UI" panose="020B0502040204020203" pitchFamily="34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203438" y="4412134"/>
            <a:ext cx="261610" cy="2180211"/>
            <a:chOff x="393989" y="4391088"/>
            <a:chExt cx="261610" cy="2180211"/>
          </a:xfrm>
        </p:grpSpPr>
        <p:sp>
          <p:nvSpPr>
            <p:cNvPr id="7" name="Freeform 62"/>
            <p:cNvSpPr>
              <a:spLocks noEditPoints="1"/>
            </p:cNvSpPr>
            <p:nvPr/>
          </p:nvSpPr>
          <p:spPr bwMode="auto">
            <a:xfrm>
              <a:off x="447770" y="6419851"/>
              <a:ext cx="154040" cy="151448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1800" b="0" dirty="0">
                <a:solidFill>
                  <a:schemeClr val="bg1">
                    <a:lumMod val="75000"/>
                  </a:schemeClr>
                </a:solidFill>
                <a:latin typeface="HelveticaNeue light" panose="00000400000000000000" pitchFamily="2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16200000">
              <a:off x="-457206" y="5242283"/>
              <a:ext cx="196399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0" i="0" spc="300" dirty="0">
                  <a:solidFill>
                    <a:schemeClr val="bg1">
                      <a:lumMod val="85000"/>
                    </a:schemeClr>
                  </a:solidFill>
                  <a:latin typeface="Segoe UI" panose="020B0502040204020203" pitchFamily="34" charset="0"/>
                  <a:ea typeface="Roboto Medium" panose="02000000000000000000" pitchFamily="2" charset="0"/>
                  <a:cs typeface="Segoe UI" panose="020B0502040204020203" pitchFamily="34" charset="0"/>
                </a:rPr>
                <a:t>PRESTIGIOUS</a:t>
              </a:r>
              <a:r>
                <a:rPr lang="en-US" sz="1100" b="0" i="0" spc="300" dirty="0">
                  <a:solidFill>
                    <a:schemeClr val="bg1">
                      <a:lumMod val="85000"/>
                    </a:schemeClr>
                  </a:solidFill>
                  <a:latin typeface="Segoe UI" panose="020B0502040204020203" pitchFamily="34" charset="0"/>
                  <a:ea typeface="Roboto Light" panose="02000000000000000000" pitchFamily="2" charset="0"/>
                  <a:cs typeface="Segoe UI" panose="020B0502040204020203" pitchFamily="34" charset="0"/>
                </a:rPr>
                <a:t>.2017</a:t>
              </a:r>
              <a:endParaRPr lang="id-ID" sz="1100" b="0" i="0" spc="3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Roboto Light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9" name="Straight Connector 8"/>
          <p:cNvCxnSpPr/>
          <p:nvPr userDrawn="1"/>
        </p:nvCxnSpPr>
        <p:spPr>
          <a:xfrm flipV="1">
            <a:off x="11925780" y="1"/>
            <a:ext cx="0" cy="276224"/>
          </a:xfrm>
          <a:prstGeom prst="line">
            <a:avLst/>
          </a:prstGeom>
          <a:ln w="12700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 userDrawn="1"/>
        </p:nvGrpSpPr>
        <p:grpSpPr>
          <a:xfrm>
            <a:off x="11855301" y="389689"/>
            <a:ext cx="140959" cy="660373"/>
            <a:chOff x="11782731" y="389689"/>
            <a:chExt cx="140959" cy="660373"/>
          </a:xfrm>
        </p:grpSpPr>
        <p:sp>
          <p:nvSpPr>
            <p:cNvPr id="11" name="Freeform 74"/>
            <p:cNvSpPr>
              <a:spLocks noChangeArrowheads="1"/>
            </p:cNvSpPr>
            <p:nvPr userDrawn="1"/>
          </p:nvSpPr>
          <p:spPr bwMode="auto">
            <a:xfrm>
              <a:off x="11785407" y="916241"/>
              <a:ext cx="135607" cy="133821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2" name="Freeform 75"/>
            <p:cNvSpPr>
              <a:spLocks noChangeArrowheads="1"/>
            </p:cNvSpPr>
            <p:nvPr userDrawn="1"/>
          </p:nvSpPr>
          <p:spPr bwMode="auto">
            <a:xfrm>
              <a:off x="11815740" y="389689"/>
              <a:ext cx="74940" cy="139174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3" name="Freeform 85"/>
            <p:cNvSpPr>
              <a:spLocks noChangeArrowheads="1"/>
            </p:cNvSpPr>
            <p:nvPr userDrawn="1"/>
          </p:nvSpPr>
          <p:spPr bwMode="auto">
            <a:xfrm>
              <a:off x="11782731" y="665901"/>
              <a:ext cx="140959" cy="113302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203435" y="152154"/>
            <a:ext cx="1517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stigious.</a:t>
            </a:r>
            <a:endParaRPr lang="id-ID" sz="2000" b="0" i="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5011314" y="0"/>
            <a:ext cx="7180686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011314" y="0"/>
            <a:ext cx="2393562" cy="3429000"/>
          </a:xfrm>
          <a:custGeom>
            <a:avLst/>
            <a:gdLst>
              <a:gd name="connsiteX0" fmla="*/ 11369 w 2169581"/>
              <a:gd name="connsiteY0" fmla="*/ 0 h 3746091"/>
              <a:gd name="connsiteX1" fmla="*/ 2158212 w 2169581"/>
              <a:gd name="connsiteY1" fmla="*/ 0 h 3746091"/>
              <a:gd name="connsiteX2" fmla="*/ 2169581 w 2169581"/>
              <a:gd name="connsiteY2" fmla="*/ 11369 h 3746091"/>
              <a:gd name="connsiteX3" fmla="*/ 2169581 w 2169581"/>
              <a:gd name="connsiteY3" fmla="*/ 3734722 h 3746091"/>
              <a:gd name="connsiteX4" fmla="*/ 2158212 w 2169581"/>
              <a:gd name="connsiteY4" fmla="*/ 3746091 h 3746091"/>
              <a:gd name="connsiteX5" fmla="*/ 11369 w 2169581"/>
              <a:gd name="connsiteY5" fmla="*/ 3746091 h 3746091"/>
              <a:gd name="connsiteX6" fmla="*/ 0 w 2169581"/>
              <a:gd name="connsiteY6" fmla="*/ 3734722 h 3746091"/>
              <a:gd name="connsiteX7" fmla="*/ 0 w 2169581"/>
              <a:gd name="connsiteY7" fmla="*/ 11369 h 3746091"/>
              <a:gd name="connsiteX8" fmla="*/ 11369 w 2169581"/>
              <a:gd name="connsiteY8" fmla="*/ 0 h 37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9581" h="3746091">
                <a:moveTo>
                  <a:pt x="11369" y="0"/>
                </a:moveTo>
                <a:lnTo>
                  <a:pt x="2158212" y="0"/>
                </a:lnTo>
                <a:cubicBezTo>
                  <a:pt x="2164491" y="0"/>
                  <a:pt x="2169581" y="5090"/>
                  <a:pt x="2169581" y="11369"/>
                </a:cubicBezTo>
                <a:lnTo>
                  <a:pt x="2169581" y="3734722"/>
                </a:lnTo>
                <a:cubicBezTo>
                  <a:pt x="2169581" y="3741001"/>
                  <a:pt x="2164491" y="3746091"/>
                  <a:pt x="2158212" y="3746091"/>
                </a:cubicBezTo>
                <a:lnTo>
                  <a:pt x="11369" y="3746091"/>
                </a:lnTo>
                <a:cubicBezTo>
                  <a:pt x="5090" y="3746091"/>
                  <a:pt x="0" y="3741001"/>
                  <a:pt x="0" y="3734722"/>
                </a:cubicBezTo>
                <a:lnTo>
                  <a:pt x="0" y="11369"/>
                </a:lnTo>
                <a:cubicBezTo>
                  <a:pt x="0" y="5090"/>
                  <a:pt x="5090" y="0"/>
                  <a:pt x="11369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7404876" y="3429000"/>
            <a:ext cx="2393562" cy="3429000"/>
          </a:xfrm>
          <a:custGeom>
            <a:avLst/>
            <a:gdLst>
              <a:gd name="connsiteX0" fmla="*/ 11369 w 2169581"/>
              <a:gd name="connsiteY0" fmla="*/ 0 h 3746091"/>
              <a:gd name="connsiteX1" fmla="*/ 2158212 w 2169581"/>
              <a:gd name="connsiteY1" fmla="*/ 0 h 3746091"/>
              <a:gd name="connsiteX2" fmla="*/ 2169581 w 2169581"/>
              <a:gd name="connsiteY2" fmla="*/ 11369 h 3746091"/>
              <a:gd name="connsiteX3" fmla="*/ 2169581 w 2169581"/>
              <a:gd name="connsiteY3" fmla="*/ 3734722 h 3746091"/>
              <a:gd name="connsiteX4" fmla="*/ 2158212 w 2169581"/>
              <a:gd name="connsiteY4" fmla="*/ 3746091 h 3746091"/>
              <a:gd name="connsiteX5" fmla="*/ 11369 w 2169581"/>
              <a:gd name="connsiteY5" fmla="*/ 3746091 h 3746091"/>
              <a:gd name="connsiteX6" fmla="*/ 0 w 2169581"/>
              <a:gd name="connsiteY6" fmla="*/ 3734722 h 3746091"/>
              <a:gd name="connsiteX7" fmla="*/ 0 w 2169581"/>
              <a:gd name="connsiteY7" fmla="*/ 11369 h 3746091"/>
              <a:gd name="connsiteX8" fmla="*/ 11369 w 2169581"/>
              <a:gd name="connsiteY8" fmla="*/ 0 h 37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9581" h="3746091">
                <a:moveTo>
                  <a:pt x="11369" y="0"/>
                </a:moveTo>
                <a:lnTo>
                  <a:pt x="2158212" y="0"/>
                </a:lnTo>
                <a:cubicBezTo>
                  <a:pt x="2164491" y="0"/>
                  <a:pt x="2169581" y="5090"/>
                  <a:pt x="2169581" y="11369"/>
                </a:cubicBezTo>
                <a:lnTo>
                  <a:pt x="2169581" y="3734722"/>
                </a:lnTo>
                <a:cubicBezTo>
                  <a:pt x="2169581" y="3741001"/>
                  <a:pt x="2164491" y="3746091"/>
                  <a:pt x="2158212" y="3746091"/>
                </a:cubicBezTo>
                <a:lnTo>
                  <a:pt x="11369" y="3746091"/>
                </a:lnTo>
                <a:cubicBezTo>
                  <a:pt x="5090" y="3746091"/>
                  <a:pt x="0" y="3741001"/>
                  <a:pt x="0" y="3734722"/>
                </a:cubicBezTo>
                <a:lnTo>
                  <a:pt x="0" y="11369"/>
                </a:lnTo>
                <a:cubicBezTo>
                  <a:pt x="0" y="5090"/>
                  <a:pt x="5090" y="0"/>
                  <a:pt x="11369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9798438" y="0"/>
            <a:ext cx="2393562" cy="3429000"/>
          </a:xfrm>
          <a:custGeom>
            <a:avLst/>
            <a:gdLst>
              <a:gd name="connsiteX0" fmla="*/ 11369 w 2169581"/>
              <a:gd name="connsiteY0" fmla="*/ 0 h 3746091"/>
              <a:gd name="connsiteX1" fmla="*/ 2158212 w 2169581"/>
              <a:gd name="connsiteY1" fmla="*/ 0 h 3746091"/>
              <a:gd name="connsiteX2" fmla="*/ 2169581 w 2169581"/>
              <a:gd name="connsiteY2" fmla="*/ 11369 h 3746091"/>
              <a:gd name="connsiteX3" fmla="*/ 2169581 w 2169581"/>
              <a:gd name="connsiteY3" fmla="*/ 3734722 h 3746091"/>
              <a:gd name="connsiteX4" fmla="*/ 2158212 w 2169581"/>
              <a:gd name="connsiteY4" fmla="*/ 3746091 h 3746091"/>
              <a:gd name="connsiteX5" fmla="*/ 11369 w 2169581"/>
              <a:gd name="connsiteY5" fmla="*/ 3746091 h 3746091"/>
              <a:gd name="connsiteX6" fmla="*/ 0 w 2169581"/>
              <a:gd name="connsiteY6" fmla="*/ 3734722 h 3746091"/>
              <a:gd name="connsiteX7" fmla="*/ 0 w 2169581"/>
              <a:gd name="connsiteY7" fmla="*/ 11369 h 3746091"/>
              <a:gd name="connsiteX8" fmla="*/ 11369 w 2169581"/>
              <a:gd name="connsiteY8" fmla="*/ 0 h 37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9581" h="3746091">
                <a:moveTo>
                  <a:pt x="11369" y="0"/>
                </a:moveTo>
                <a:lnTo>
                  <a:pt x="2158212" y="0"/>
                </a:lnTo>
                <a:cubicBezTo>
                  <a:pt x="2164491" y="0"/>
                  <a:pt x="2169581" y="5090"/>
                  <a:pt x="2169581" y="11369"/>
                </a:cubicBezTo>
                <a:lnTo>
                  <a:pt x="2169581" y="3734722"/>
                </a:lnTo>
                <a:cubicBezTo>
                  <a:pt x="2169581" y="3741001"/>
                  <a:pt x="2164491" y="3746091"/>
                  <a:pt x="2158212" y="3746091"/>
                </a:cubicBezTo>
                <a:lnTo>
                  <a:pt x="11369" y="3746091"/>
                </a:lnTo>
                <a:cubicBezTo>
                  <a:pt x="5090" y="3746091"/>
                  <a:pt x="0" y="3741001"/>
                  <a:pt x="0" y="3734722"/>
                </a:cubicBezTo>
                <a:lnTo>
                  <a:pt x="0" y="11369"/>
                </a:lnTo>
                <a:cubicBezTo>
                  <a:pt x="0" y="5090"/>
                  <a:pt x="5090" y="0"/>
                  <a:pt x="11369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036667" y="0"/>
            <a:ext cx="6155333" cy="6858000"/>
          </a:xfrm>
          <a:custGeom>
            <a:avLst/>
            <a:gdLst>
              <a:gd name="connsiteX0" fmla="*/ 11369 w 2169581"/>
              <a:gd name="connsiteY0" fmla="*/ 0 h 3746091"/>
              <a:gd name="connsiteX1" fmla="*/ 2158212 w 2169581"/>
              <a:gd name="connsiteY1" fmla="*/ 0 h 3746091"/>
              <a:gd name="connsiteX2" fmla="*/ 2169581 w 2169581"/>
              <a:gd name="connsiteY2" fmla="*/ 11369 h 3746091"/>
              <a:gd name="connsiteX3" fmla="*/ 2169581 w 2169581"/>
              <a:gd name="connsiteY3" fmla="*/ 3734722 h 3746091"/>
              <a:gd name="connsiteX4" fmla="*/ 2158212 w 2169581"/>
              <a:gd name="connsiteY4" fmla="*/ 3746091 h 3746091"/>
              <a:gd name="connsiteX5" fmla="*/ 11369 w 2169581"/>
              <a:gd name="connsiteY5" fmla="*/ 3746091 h 3746091"/>
              <a:gd name="connsiteX6" fmla="*/ 0 w 2169581"/>
              <a:gd name="connsiteY6" fmla="*/ 3734722 h 3746091"/>
              <a:gd name="connsiteX7" fmla="*/ 0 w 2169581"/>
              <a:gd name="connsiteY7" fmla="*/ 11369 h 3746091"/>
              <a:gd name="connsiteX8" fmla="*/ 11369 w 2169581"/>
              <a:gd name="connsiteY8" fmla="*/ 0 h 37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9581" h="3746091">
                <a:moveTo>
                  <a:pt x="11369" y="0"/>
                </a:moveTo>
                <a:lnTo>
                  <a:pt x="2158212" y="0"/>
                </a:lnTo>
                <a:cubicBezTo>
                  <a:pt x="2164491" y="0"/>
                  <a:pt x="2169581" y="5090"/>
                  <a:pt x="2169581" y="11369"/>
                </a:cubicBezTo>
                <a:lnTo>
                  <a:pt x="2169581" y="3734722"/>
                </a:lnTo>
                <a:cubicBezTo>
                  <a:pt x="2169581" y="3741001"/>
                  <a:pt x="2164491" y="3746091"/>
                  <a:pt x="2158212" y="3746091"/>
                </a:cubicBezTo>
                <a:lnTo>
                  <a:pt x="11369" y="3746091"/>
                </a:lnTo>
                <a:cubicBezTo>
                  <a:pt x="5090" y="3746091"/>
                  <a:pt x="0" y="3741001"/>
                  <a:pt x="0" y="3734722"/>
                </a:cubicBezTo>
                <a:lnTo>
                  <a:pt x="0" y="11369"/>
                </a:lnTo>
                <a:cubicBezTo>
                  <a:pt x="0" y="5090"/>
                  <a:pt x="5090" y="0"/>
                  <a:pt x="11369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933121" y="2815772"/>
            <a:ext cx="3904093" cy="3294743"/>
          </a:xfrm>
          <a:custGeom>
            <a:avLst/>
            <a:gdLst>
              <a:gd name="connsiteX0" fmla="*/ 0 w 3904093"/>
              <a:gd name="connsiteY0" fmla="*/ 0 h 3294743"/>
              <a:gd name="connsiteX1" fmla="*/ 3904093 w 3904093"/>
              <a:gd name="connsiteY1" fmla="*/ 0 h 3294743"/>
              <a:gd name="connsiteX2" fmla="*/ 3904093 w 3904093"/>
              <a:gd name="connsiteY2" fmla="*/ 3294743 h 3294743"/>
              <a:gd name="connsiteX3" fmla="*/ 0 w 3904093"/>
              <a:gd name="connsiteY3" fmla="*/ 3294743 h 329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4093" h="3294743">
                <a:moveTo>
                  <a:pt x="0" y="0"/>
                </a:moveTo>
                <a:lnTo>
                  <a:pt x="3904093" y="0"/>
                </a:lnTo>
                <a:lnTo>
                  <a:pt x="3904093" y="3294743"/>
                </a:lnTo>
                <a:lnTo>
                  <a:pt x="0" y="3294743"/>
                </a:lnTo>
                <a:close/>
              </a:path>
            </a:pathLst>
          </a:custGeom>
          <a:effectLst>
            <a:outerShdw blurRad="1270000" dist="609600" dir="2700000" sx="90000" sy="9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TextBox 12"/>
          <p:cNvSpPr txBox="1"/>
          <p:nvPr userDrawn="1"/>
        </p:nvSpPr>
        <p:spPr>
          <a:xfrm>
            <a:off x="4546600" y="-133350"/>
            <a:ext cx="1037976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00" b="1" i="0" dirty="0">
                <a:solidFill>
                  <a:schemeClr val="bg1">
                    <a:lumMod val="95000"/>
                    <a:alpha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Business</a:t>
            </a:r>
            <a:endParaRPr lang="id-ID" sz="19900" b="1" i="0" dirty="0">
              <a:solidFill>
                <a:schemeClr val="bg1">
                  <a:lumMod val="95000"/>
                  <a:alpha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" y="5167086"/>
            <a:ext cx="12192000" cy="1690914"/>
          </a:xfrm>
          <a:custGeom>
            <a:avLst/>
            <a:gdLst>
              <a:gd name="connsiteX0" fmla="*/ 11369 w 2169581"/>
              <a:gd name="connsiteY0" fmla="*/ 0 h 3746091"/>
              <a:gd name="connsiteX1" fmla="*/ 2158212 w 2169581"/>
              <a:gd name="connsiteY1" fmla="*/ 0 h 3746091"/>
              <a:gd name="connsiteX2" fmla="*/ 2169581 w 2169581"/>
              <a:gd name="connsiteY2" fmla="*/ 11369 h 3746091"/>
              <a:gd name="connsiteX3" fmla="*/ 2169581 w 2169581"/>
              <a:gd name="connsiteY3" fmla="*/ 3734722 h 3746091"/>
              <a:gd name="connsiteX4" fmla="*/ 2158212 w 2169581"/>
              <a:gd name="connsiteY4" fmla="*/ 3746091 h 3746091"/>
              <a:gd name="connsiteX5" fmla="*/ 11369 w 2169581"/>
              <a:gd name="connsiteY5" fmla="*/ 3746091 h 3746091"/>
              <a:gd name="connsiteX6" fmla="*/ 0 w 2169581"/>
              <a:gd name="connsiteY6" fmla="*/ 3734722 h 3746091"/>
              <a:gd name="connsiteX7" fmla="*/ 0 w 2169581"/>
              <a:gd name="connsiteY7" fmla="*/ 11369 h 3746091"/>
              <a:gd name="connsiteX8" fmla="*/ 11369 w 2169581"/>
              <a:gd name="connsiteY8" fmla="*/ 0 h 37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9581" h="3746091">
                <a:moveTo>
                  <a:pt x="11369" y="0"/>
                </a:moveTo>
                <a:lnTo>
                  <a:pt x="2158212" y="0"/>
                </a:lnTo>
                <a:cubicBezTo>
                  <a:pt x="2164491" y="0"/>
                  <a:pt x="2169581" y="5090"/>
                  <a:pt x="2169581" y="11369"/>
                </a:cubicBezTo>
                <a:lnTo>
                  <a:pt x="2169581" y="3734722"/>
                </a:lnTo>
                <a:cubicBezTo>
                  <a:pt x="2169581" y="3741001"/>
                  <a:pt x="2164491" y="3746091"/>
                  <a:pt x="2158212" y="3746091"/>
                </a:cubicBezTo>
                <a:lnTo>
                  <a:pt x="11369" y="3746091"/>
                </a:lnTo>
                <a:cubicBezTo>
                  <a:pt x="5090" y="3746091"/>
                  <a:pt x="0" y="3741001"/>
                  <a:pt x="0" y="3734722"/>
                </a:cubicBezTo>
                <a:lnTo>
                  <a:pt x="0" y="11369"/>
                </a:lnTo>
                <a:cubicBezTo>
                  <a:pt x="0" y="5090"/>
                  <a:pt x="5090" y="0"/>
                  <a:pt x="11369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1" y="763225"/>
            <a:ext cx="12192002" cy="6094774"/>
          </a:xfrm>
          <a:custGeom>
            <a:avLst/>
            <a:gdLst>
              <a:gd name="connsiteX0" fmla="*/ 0 w 12192002"/>
              <a:gd name="connsiteY0" fmla="*/ 0 h 6094774"/>
              <a:gd name="connsiteX1" fmla="*/ 12192002 w 12192002"/>
              <a:gd name="connsiteY1" fmla="*/ 3047388 h 6094774"/>
              <a:gd name="connsiteX2" fmla="*/ 12192002 w 12192002"/>
              <a:gd name="connsiteY2" fmla="*/ 6094774 h 6094774"/>
              <a:gd name="connsiteX3" fmla="*/ 0 w 12192002"/>
              <a:gd name="connsiteY3" fmla="*/ 6094774 h 609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2" h="6094774">
                <a:moveTo>
                  <a:pt x="0" y="0"/>
                </a:moveTo>
                <a:lnTo>
                  <a:pt x="12192002" y="3047388"/>
                </a:lnTo>
                <a:lnTo>
                  <a:pt x="12192002" y="6094774"/>
                </a:lnTo>
                <a:lnTo>
                  <a:pt x="0" y="609477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2192002" cy="6094774"/>
          </a:xfrm>
          <a:custGeom>
            <a:avLst/>
            <a:gdLst>
              <a:gd name="connsiteX0" fmla="*/ 0 w 12192002"/>
              <a:gd name="connsiteY0" fmla="*/ 0 h 6094774"/>
              <a:gd name="connsiteX1" fmla="*/ 12192002 w 12192002"/>
              <a:gd name="connsiteY1" fmla="*/ 0 h 6094774"/>
              <a:gd name="connsiteX2" fmla="*/ 12192002 w 12192002"/>
              <a:gd name="connsiteY2" fmla="*/ 6094774 h 6094774"/>
              <a:gd name="connsiteX3" fmla="*/ 0 w 12192002"/>
              <a:gd name="connsiteY3" fmla="*/ 3047386 h 609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2" h="6094774">
                <a:moveTo>
                  <a:pt x="0" y="0"/>
                </a:moveTo>
                <a:lnTo>
                  <a:pt x="12192002" y="0"/>
                </a:lnTo>
                <a:lnTo>
                  <a:pt x="12192002" y="6094774"/>
                </a:lnTo>
                <a:lnTo>
                  <a:pt x="0" y="30473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68363" y="2598738"/>
            <a:ext cx="2460625" cy="2433637"/>
          </a:xfrm>
          <a:prstGeom prst="rect">
            <a:avLst/>
          </a:prstGeom>
          <a:effectLst>
            <a:outerShdw blurRad="1270000" dist="635000" dir="5400000" sx="80000" sy="80000" algn="t" rotWithShape="0">
              <a:schemeClr val="bg1">
                <a:lumMod val="50000"/>
                <a:alpha val="40000"/>
              </a:scheme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533000" y="2598738"/>
            <a:ext cx="2460625" cy="24336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197637" y="2598738"/>
            <a:ext cx="2460625" cy="24336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863344" y="2598738"/>
            <a:ext cx="2460625" cy="2433637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3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10" grpId="0" bldLvl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icture Placeholder 5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439493" y="3677663"/>
            <a:ext cx="2307913" cy="1579891"/>
          </a:xfrm>
          <a:custGeom>
            <a:avLst/>
            <a:gdLst>
              <a:gd name="connsiteX0" fmla="*/ 25089 w 2307913"/>
              <a:gd name="connsiteY0" fmla="*/ 0 h 1579891"/>
              <a:gd name="connsiteX1" fmla="*/ 2282824 w 2307913"/>
              <a:gd name="connsiteY1" fmla="*/ 0 h 1579891"/>
              <a:gd name="connsiteX2" fmla="*/ 2307913 w 2307913"/>
              <a:gd name="connsiteY2" fmla="*/ 25089 h 1579891"/>
              <a:gd name="connsiteX3" fmla="*/ 2307913 w 2307913"/>
              <a:gd name="connsiteY3" fmla="*/ 1554802 h 1579891"/>
              <a:gd name="connsiteX4" fmla="*/ 2282824 w 2307913"/>
              <a:gd name="connsiteY4" fmla="*/ 1579891 h 1579891"/>
              <a:gd name="connsiteX5" fmla="*/ 25089 w 2307913"/>
              <a:gd name="connsiteY5" fmla="*/ 1579891 h 1579891"/>
              <a:gd name="connsiteX6" fmla="*/ 0 w 2307913"/>
              <a:gd name="connsiteY6" fmla="*/ 1554802 h 1579891"/>
              <a:gd name="connsiteX7" fmla="*/ 0 w 2307913"/>
              <a:gd name="connsiteY7" fmla="*/ 25089 h 1579891"/>
              <a:gd name="connsiteX8" fmla="*/ 25089 w 2307913"/>
              <a:gd name="connsiteY8" fmla="*/ 0 h 1579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913" h="1579891">
                <a:moveTo>
                  <a:pt x="25089" y="0"/>
                </a:moveTo>
                <a:lnTo>
                  <a:pt x="2282824" y="0"/>
                </a:lnTo>
                <a:cubicBezTo>
                  <a:pt x="2296680" y="0"/>
                  <a:pt x="2307913" y="11233"/>
                  <a:pt x="2307913" y="25089"/>
                </a:cubicBezTo>
                <a:lnTo>
                  <a:pt x="2307913" y="1554802"/>
                </a:lnTo>
                <a:cubicBezTo>
                  <a:pt x="2307913" y="1568658"/>
                  <a:pt x="2296680" y="1579891"/>
                  <a:pt x="2282824" y="1579891"/>
                </a:cubicBezTo>
                <a:lnTo>
                  <a:pt x="25089" y="1579891"/>
                </a:lnTo>
                <a:cubicBezTo>
                  <a:pt x="11233" y="1579891"/>
                  <a:pt x="0" y="1568658"/>
                  <a:pt x="0" y="1554802"/>
                </a:cubicBezTo>
                <a:lnTo>
                  <a:pt x="0" y="25089"/>
                </a:lnTo>
                <a:cubicBezTo>
                  <a:pt x="0" y="11233"/>
                  <a:pt x="11233" y="0"/>
                  <a:pt x="25089" y="0"/>
                </a:cubicBezTo>
                <a:close/>
              </a:path>
            </a:pathLst>
          </a:custGeom>
          <a:effectLst>
            <a:outerShdw blurRad="1270000" sx="90000" sy="90000" algn="ctr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810294" y="3677663"/>
            <a:ext cx="2307913" cy="1579891"/>
          </a:xfrm>
          <a:custGeom>
            <a:avLst/>
            <a:gdLst>
              <a:gd name="connsiteX0" fmla="*/ 25089 w 2307913"/>
              <a:gd name="connsiteY0" fmla="*/ 0 h 1579891"/>
              <a:gd name="connsiteX1" fmla="*/ 2282824 w 2307913"/>
              <a:gd name="connsiteY1" fmla="*/ 0 h 1579891"/>
              <a:gd name="connsiteX2" fmla="*/ 2307913 w 2307913"/>
              <a:gd name="connsiteY2" fmla="*/ 25089 h 1579891"/>
              <a:gd name="connsiteX3" fmla="*/ 2307913 w 2307913"/>
              <a:gd name="connsiteY3" fmla="*/ 1554802 h 1579891"/>
              <a:gd name="connsiteX4" fmla="*/ 2282824 w 2307913"/>
              <a:gd name="connsiteY4" fmla="*/ 1579891 h 1579891"/>
              <a:gd name="connsiteX5" fmla="*/ 25089 w 2307913"/>
              <a:gd name="connsiteY5" fmla="*/ 1579891 h 1579891"/>
              <a:gd name="connsiteX6" fmla="*/ 0 w 2307913"/>
              <a:gd name="connsiteY6" fmla="*/ 1554802 h 1579891"/>
              <a:gd name="connsiteX7" fmla="*/ 0 w 2307913"/>
              <a:gd name="connsiteY7" fmla="*/ 25089 h 1579891"/>
              <a:gd name="connsiteX8" fmla="*/ 25089 w 2307913"/>
              <a:gd name="connsiteY8" fmla="*/ 0 h 1579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913" h="1579891">
                <a:moveTo>
                  <a:pt x="25089" y="0"/>
                </a:moveTo>
                <a:lnTo>
                  <a:pt x="2282824" y="0"/>
                </a:lnTo>
                <a:cubicBezTo>
                  <a:pt x="2296680" y="0"/>
                  <a:pt x="2307913" y="11233"/>
                  <a:pt x="2307913" y="25089"/>
                </a:cubicBezTo>
                <a:lnTo>
                  <a:pt x="2307913" y="1554802"/>
                </a:lnTo>
                <a:cubicBezTo>
                  <a:pt x="2307913" y="1568658"/>
                  <a:pt x="2296680" y="1579891"/>
                  <a:pt x="2282824" y="1579891"/>
                </a:cubicBezTo>
                <a:lnTo>
                  <a:pt x="25089" y="1579891"/>
                </a:lnTo>
                <a:cubicBezTo>
                  <a:pt x="11233" y="1579891"/>
                  <a:pt x="0" y="1568658"/>
                  <a:pt x="0" y="1554802"/>
                </a:cubicBezTo>
                <a:lnTo>
                  <a:pt x="0" y="25089"/>
                </a:lnTo>
                <a:cubicBezTo>
                  <a:pt x="0" y="11233"/>
                  <a:pt x="11233" y="0"/>
                  <a:pt x="25089" y="0"/>
                </a:cubicBezTo>
                <a:close/>
              </a:path>
            </a:pathLst>
          </a:custGeom>
          <a:effectLst>
            <a:outerShdw blurRad="1270000" sx="90000" sy="90000" algn="ctr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3" Type="http://schemas.openxmlformats.org/officeDocument/2006/relationships/theme" Target="../theme/theme1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 rot="10800000" flipV="1">
            <a:off x="11221930" y="6153613"/>
            <a:ext cx="97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3600" b="1" i="0" smtClean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Roboto Black" panose="02000000000000000000" pitchFamily="2" charset="0"/>
                <a:cs typeface="Segoe UI" panose="020B0502040204020203" pitchFamily="34" charset="0"/>
              </a:rPr>
            </a:fld>
            <a:endParaRPr lang="id-ID" sz="7200" b="1" i="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11925780" y="1"/>
            <a:ext cx="0" cy="276224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 userDrawn="1"/>
        </p:nvGrpSpPr>
        <p:grpSpPr>
          <a:xfrm>
            <a:off x="11855301" y="389689"/>
            <a:ext cx="140959" cy="660373"/>
            <a:chOff x="11782731" y="389689"/>
            <a:chExt cx="140959" cy="660373"/>
          </a:xfrm>
        </p:grpSpPr>
        <p:sp>
          <p:nvSpPr>
            <p:cNvPr id="18" name="Freeform 74"/>
            <p:cNvSpPr>
              <a:spLocks noChangeArrowheads="1"/>
            </p:cNvSpPr>
            <p:nvPr userDrawn="1"/>
          </p:nvSpPr>
          <p:spPr bwMode="auto">
            <a:xfrm>
              <a:off x="11785407" y="916241"/>
              <a:ext cx="135607" cy="133821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9" name="Freeform 75"/>
            <p:cNvSpPr>
              <a:spLocks noChangeArrowheads="1"/>
            </p:cNvSpPr>
            <p:nvPr userDrawn="1"/>
          </p:nvSpPr>
          <p:spPr bwMode="auto">
            <a:xfrm>
              <a:off x="11815740" y="389689"/>
              <a:ext cx="74940" cy="139174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0" name="Freeform 85"/>
            <p:cNvSpPr>
              <a:spLocks noChangeArrowheads="1"/>
            </p:cNvSpPr>
            <p:nvPr userDrawn="1"/>
          </p:nvSpPr>
          <p:spPr bwMode="auto">
            <a:xfrm>
              <a:off x="11782731" y="665901"/>
              <a:ext cx="140959" cy="113302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63" name="TextBox 62"/>
          <p:cNvSpPr txBox="1"/>
          <p:nvPr userDrawn="1"/>
        </p:nvSpPr>
        <p:spPr>
          <a:xfrm>
            <a:off x="203435" y="152154"/>
            <a:ext cx="1517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stigious.</a:t>
            </a:r>
            <a:endParaRPr lang="id-ID" sz="2000" b="0" i="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</p:sldLayoutIdLst>
  <p:transition advClick="0" advTm="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9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7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8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9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10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11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8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8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5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3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4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4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5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0" Type="http://schemas.openxmlformats.org/officeDocument/2006/relationships/notesSlide" Target="../notesSlides/notesSlide9.xml"/><Relationship Id="rId1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15" name="Rectangle: Rounded Corners 14"/>
          <p:cNvSpPr/>
          <p:nvPr/>
        </p:nvSpPr>
        <p:spPr>
          <a:xfrm>
            <a:off x="0" y="635"/>
            <a:ext cx="12192000" cy="690181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bg2">
                  <a:lumMod val="75000"/>
                  <a:alpha val="55000"/>
                </a:schemeClr>
              </a:gs>
              <a:gs pos="100000">
                <a:schemeClr val="accent3">
                  <a:lumMod val="75000"/>
                  <a:alpha val="91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 dirty="0">
              <a:cs typeface="+mn-ea"/>
              <a:sym typeface="+mn-lt"/>
            </a:endParaRPr>
          </a:p>
        </p:txBody>
      </p:sp>
      <p:sp>
        <p:nvSpPr>
          <p:cNvPr id="32" name="Subtitle 2"/>
          <p:cNvSpPr txBox="1"/>
          <p:nvPr/>
        </p:nvSpPr>
        <p:spPr>
          <a:xfrm>
            <a:off x="695960" y="1556385"/>
            <a:ext cx="10845800" cy="752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x-none" sz="3200" b="1" dirty="0">
                <a:solidFill>
                  <a:srgbClr val="FFFFFF"/>
                </a:solidFill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202  </a:t>
            </a:r>
            <a:r>
              <a:rPr lang="zh-CN" sz="3200" b="1" dirty="0">
                <a:solidFill>
                  <a:srgbClr val="FFFFFF"/>
                </a:solidFill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年</a:t>
            </a:r>
            <a:r>
              <a:rPr lang="en-US" altLang="zh-CN" sz="3200" b="1" dirty="0">
                <a:solidFill>
                  <a:srgbClr val="FFFFFF"/>
                </a:solidFill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FFFF"/>
                </a:solidFill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半年杭州市临平区建设工程“结构优质奖”汇报</a:t>
            </a:r>
            <a:endParaRPr lang="zh-CN" altLang="en-US" sz="3200" b="1" spc="3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1" charset="-122"/>
              <a:ea typeface="隶书" panose="02010509060101010101" pitchFamily="1" charset="-122"/>
              <a:cs typeface="+mn-ea"/>
              <a:sym typeface="+mn-ea"/>
            </a:endParaRPr>
          </a:p>
        </p:txBody>
      </p:sp>
      <p:sp>
        <p:nvSpPr>
          <p:cNvPr id="4" name="Subtitle 2"/>
          <p:cNvSpPr txBox="1"/>
          <p:nvPr>
            <p:custDataLst>
              <p:tags r:id="rId2"/>
            </p:custDataLst>
          </p:nvPr>
        </p:nvSpPr>
        <p:spPr>
          <a:xfrm>
            <a:off x="1943735" y="3429000"/>
            <a:ext cx="10133330" cy="752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solidFill>
                  <a:srgbClr val="FFFFFF"/>
                </a:solidFill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项目名称：</a:t>
            </a:r>
            <a:r>
              <a:rPr lang="en-US" altLang="zh-CN" sz="1800" b="1" dirty="0">
                <a:solidFill>
                  <a:srgbClr val="FFFFFF"/>
                </a:solidFill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 </a:t>
            </a:r>
            <a:endParaRPr lang="zh-CN" altLang="en-US" sz="18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  <a:sym typeface="+mn-ea"/>
            </a:endParaRPr>
          </a:p>
          <a:p>
            <a:pPr marL="0" indent="0"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8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  <a:sym typeface="+mn-ea"/>
            </a:endParaRPr>
          </a:p>
          <a:p>
            <a:pPr marL="0" indent="0"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8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  <a:sym typeface="+mn-ea"/>
            </a:endParaRPr>
          </a:p>
        </p:txBody>
      </p:sp>
      <p:sp>
        <p:nvSpPr>
          <p:cNvPr id="5" name="Subtitle 2"/>
          <p:cNvSpPr txBox="1"/>
          <p:nvPr>
            <p:custDataLst>
              <p:tags r:id="rId3"/>
            </p:custDataLst>
          </p:nvPr>
        </p:nvSpPr>
        <p:spPr>
          <a:xfrm>
            <a:off x="1943735" y="4181475"/>
            <a:ext cx="10133330" cy="752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800" b="1" dirty="0" smtClean="0">
                <a:solidFill>
                  <a:schemeClr val="bg1"/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评价等级：优</a:t>
            </a:r>
            <a:r>
              <a:rPr lang="en-US" altLang="zh-CN" sz="1800" b="1" dirty="0" smtClean="0">
                <a:solidFill>
                  <a:schemeClr val="bg1"/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 </a:t>
            </a:r>
            <a:r>
              <a:rPr lang="zh-CN" altLang="en-US" sz="1800" b="1" dirty="0" smtClean="0">
                <a:solidFill>
                  <a:schemeClr val="bg1"/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良</a:t>
            </a:r>
            <a:r>
              <a:rPr lang="en-US" altLang="zh-CN" sz="1800" b="1" dirty="0" smtClean="0">
                <a:solidFill>
                  <a:schemeClr val="bg1"/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 </a:t>
            </a:r>
            <a:r>
              <a:rPr lang="zh-CN" altLang="en-US" sz="1800" b="1" dirty="0" smtClean="0">
                <a:solidFill>
                  <a:schemeClr val="bg1"/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一般</a:t>
            </a:r>
            <a:r>
              <a:rPr lang="en-US" altLang="zh-CN" sz="1800" b="1" dirty="0" smtClean="0">
                <a:solidFill>
                  <a:schemeClr val="bg1"/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 </a:t>
            </a:r>
            <a:r>
              <a:rPr lang="zh-CN" altLang="en-US" sz="1800" b="1" dirty="0" smtClean="0">
                <a:solidFill>
                  <a:schemeClr val="bg1"/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差</a:t>
            </a:r>
            <a:endParaRPr lang="zh-CN" altLang="en-US" sz="1800" b="1" dirty="0" smtClean="0">
              <a:solidFill>
                <a:schemeClr val="bg1"/>
              </a:solidFill>
              <a:effectLst/>
              <a:latin typeface="隶书" panose="02010509060101010101" pitchFamily="1" charset="-122"/>
              <a:ea typeface="隶书" panose="02010509060101010101" pitchFamily="1" charset="-122"/>
              <a:sym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2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351103" y="2708653"/>
            <a:ext cx="2307913" cy="1579891"/>
          </a:xfrm>
        </p:spPr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7176439" y="2708653"/>
            <a:ext cx="2307913" cy="1579891"/>
          </a:xfrm>
        </p:spPr>
      </p:sp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4064000" cy="7067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工程现场情况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</a:endParaRPr>
          </a:p>
          <a:p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8" name="标题 1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5785" y="553720"/>
            <a:ext cx="11037570" cy="509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钢结构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工程影像</a:t>
            </a:r>
            <a:endParaRPr lang="zh-CN" altLang="en-US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624965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" name="文本占位符 18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600190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351103" y="2708653"/>
            <a:ext cx="2307913" cy="1579891"/>
          </a:xfrm>
        </p:spPr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7176439" y="2708653"/>
            <a:ext cx="2307913" cy="1579891"/>
          </a:xfrm>
        </p:spPr>
      </p:sp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4064000" cy="3987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项目特色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8" name="标题 1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5785" y="553720"/>
            <a:ext cx="11037570" cy="509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工程现场特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点、优点、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难点</a:t>
            </a:r>
            <a:endParaRPr lang="zh-CN" altLang="en-US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624965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" name="文本占位符 18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600190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351103" y="2708653"/>
            <a:ext cx="2307913" cy="1579891"/>
          </a:xfrm>
        </p:spPr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7176439" y="2708653"/>
            <a:ext cx="2307913" cy="1579891"/>
          </a:xfrm>
        </p:spPr>
      </p:sp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4064000" cy="3987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项目特色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8" name="标题 1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5785" y="553720"/>
            <a:ext cx="11037570" cy="509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工程现场特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点、优点、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难点</a:t>
            </a:r>
            <a:endParaRPr lang="zh-CN" altLang="en-US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624965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" name="文本占位符 18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600190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351103" y="2708653"/>
            <a:ext cx="2307913" cy="1579891"/>
          </a:xfrm>
        </p:spPr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7176439" y="2708653"/>
            <a:ext cx="2307913" cy="1579891"/>
          </a:xfrm>
        </p:spPr>
      </p:sp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4064000" cy="3987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项目</a:t>
            </a:r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质量缺陷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8" name="标题 1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5785" y="553720"/>
            <a:ext cx="11037570" cy="509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不足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之处</a:t>
            </a:r>
            <a:endParaRPr lang="zh-CN" altLang="en-US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624965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" name="文本占位符 18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600190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351103" y="2708653"/>
            <a:ext cx="2307913" cy="1579891"/>
          </a:xfrm>
        </p:spPr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7176439" y="2708653"/>
            <a:ext cx="2307913" cy="1579891"/>
          </a:xfrm>
        </p:spPr>
      </p:sp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4064000" cy="3987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项目</a:t>
            </a:r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质量缺陷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8" name="标题 1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5785" y="553720"/>
            <a:ext cx="11037570" cy="509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不足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之处</a:t>
            </a:r>
            <a:endParaRPr lang="zh-CN" altLang="en-US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624965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" name="文本占位符 18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600190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8272145" cy="3987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质量管理活动（</a:t>
            </a:r>
            <a:r>
              <a:rPr lang="en-US" altLang="zh-CN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QC</a:t>
            </a:r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小组活动）及采用新工艺、新技术、新材料的</a:t>
            </a:r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情况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055370" y="836295"/>
            <a:ext cx="8108315" cy="71183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Wingdings" panose="05000000000000000000" charset="0"/>
              </a:rPr>
              <a:t></a:t>
            </a:r>
            <a:r>
              <a:rPr lang="en-US" altLang="zh-CN" sz="2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QC</a:t>
            </a:r>
            <a:r>
              <a:rPr lang="zh-CN" altLang="en-US" sz="2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小组活动的课题《</a:t>
            </a:r>
            <a:r>
              <a:rPr lang="en-US" altLang="zh-CN" sz="2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                          </a:t>
            </a:r>
            <a:r>
              <a:rPr lang="zh-CN" altLang="en-US" sz="2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》。获得</a:t>
            </a:r>
            <a:r>
              <a:rPr lang="en-US" altLang="zh-CN" sz="2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      </a:t>
            </a:r>
            <a:r>
              <a:rPr lang="zh-CN" altLang="en-US" sz="2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奖。</a:t>
            </a:r>
            <a:endParaRPr lang="zh-CN" altLang="en-US" sz="24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9515" y="1772920"/>
            <a:ext cx="6096000" cy="4579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工程采用的新工艺、新技术、新材料有：</a:t>
            </a:r>
            <a:endParaRPr lang="zh-CN" altLang="zh-CN" sz="2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1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、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2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、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3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、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4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、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5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、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。</a:t>
            </a:r>
            <a:endParaRPr lang="zh-CN" sz="2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。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。</a:t>
            </a:r>
            <a:endParaRPr lang="en-US" altLang="zh-CN" sz="2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共计</a:t>
            </a:r>
            <a:r>
              <a:rPr lang="en-US" altLang="zh-CN" sz="2000" b="1" u="sng" dirty="0">
                <a:solidFill>
                  <a:schemeClr val="bg2">
                    <a:lumMod val="50000"/>
                  </a:schemeClr>
                </a:solidFill>
                <a:sym typeface="+mn-ea"/>
              </a:rPr>
              <a:t>        </a:t>
            </a:r>
            <a:r>
              <a:rPr lang="zh-CN" altLang="zh-CN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大项中的</a:t>
            </a:r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zh-CN" sz="2000" b="1" u="sng" dirty="0">
                <a:solidFill>
                  <a:schemeClr val="bg2">
                    <a:lumMod val="50000"/>
                  </a:schemeClr>
                </a:solidFill>
                <a:sym typeface="+mn-ea"/>
              </a:rPr>
              <a:t>        </a:t>
            </a:r>
            <a:r>
              <a:rPr lang="zh-CN" altLang="zh-CN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小项。</a:t>
            </a:r>
            <a:endParaRPr lang="zh-CN" altLang="zh-CN" sz="2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8272145" cy="3987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项目申报范围及自评意见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9470" y="1700530"/>
            <a:ext cx="9516745" cy="28352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1" dirty="0">
                <a:solidFill>
                  <a:schemeClr val="bg2">
                    <a:lumMod val="50000"/>
                  </a:schemeClr>
                </a:solidFill>
                <a:sym typeface="Wingdings" panose="05000000000000000000" charset="0"/>
              </a:rPr>
              <a:t> 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sym typeface="Wingdings" panose="05000000000000000000" charset="0"/>
              </a:rPr>
              <a:t>     </a:t>
            </a:r>
            <a:r>
              <a:rPr lang="zh-CN" altLang="zh-CN" sz="2400" b="1" dirty="0">
                <a:solidFill>
                  <a:schemeClr val="bg2">
                    <a:lumMod val="50000"/>
                  </a:schemeClr>
                </a:solidFill>
                <a:sym typeface="Wingdings" panose="05000000000000000000" charset="0"/>
              </a:rPr>
              <a:t></a:t>
            </a:r>
            <a:r>
              <a:rPr lang="zh-CN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该项目申报全部工程，总建筑面积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     </a:t>
            </a:r>
            <a:r>
              <a:rPr lang="zh-CN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㎡，地上建筑面积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     </a:t>
            </a:r>
            <a:r>
              <a:rPr lang="zh-CN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㎡ ，地下建筑面积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     </a:t>
            </a:r>
            <a:r>
              <a:rPr lang="zh-CN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㎡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。单体数量为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   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个，地下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   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层，地上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    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 —      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层。</a:t>
            </a:r>
            <a:endParaRPr lang="zh-CN" altLang="en-US" sz="24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0" indent="0">
              <a:lnSpc>
                <a:spcPts val="3700"/>
              </a:lnSpc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sym typeface="Wingdings" panose="05000000000000000000" charset="0"/>
              </a:rPr>
              <a:t>     </a:t>
            </a:r>
            <a:endParaRPr lang="zh-CN" altLang="zh-CN" sz="24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0" indent="0">
              <a:lnSpc>
                <a:spcPts val="3700"/>
              </a:lnSpc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sym typeface="Wingdings" panose="05000000000000000000" charset="0"/>
              </a:rPr>
              <a:t>      </a:t>
            </a:r>
            <a:r>
              <a:rPr lang="zh-CN" altLang="zh-CN" sz="2400" b="1" dirty="0">
                <a:solidFill>
                  <a:schemeClr val="bg2">
                    <a:lumMod val="50000"/>
                  </a:schemeClr>
                </a:solidFill>
                <a:sym typeface="Wingdings" panose="05000000000000000000" charset="0"/>
              </a:rPr>
              <a:t></a:t>
            </a:r>
            <a:r>
              <a:rPr lang="zh-CN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自评综合得分</a:t>
            </a:r>
            <a:r>
              <a:rPr lang="en-US" altLang="zh-CN" sz="2400" b="1" u="sng" dirty="0">
                <a:solidFill>
                  <a:schemeClr val="bg2">
                    <a:lumMod val="50000"/>
                  </a:schemeClr>
                </a:solidFill>
                <a:sym typeface="+mn-ea"/>
              </a:rPr>
              <a:t>      </a:t>
            </a:r>
            <a:r>
              <a:rPr lang="zh-CN" altLang="zh-CN" sz="2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分。</a:t>
            </a:r>
            <a:endParaRPr lang="zh-CN" altLang="zh-CN" sz="2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sym typeface="Wingdings" panose="05000000000000000000" charset="0"/>
              </a:rPr>
              <a:t>      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indent="0" algn="l" defTabSz="914400" eaLnBrk="1" fontAlgn="base" latinLnBrk="0" hangingPunct="1">
              <a:lnSpc>
                <a:spcPts val="35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4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45" y="188595"/>
            <a:ext cx="1452880" cy="565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bg1">
                    <a:lumMod val="65000"/>
                  </a:schemeClr>
                </a:solidFill>
              </a:rPr>
              <a:t>鸟瞰图</a:t>
            </a:r>
            <a:endParaRPr lang="zh-CN" altLang="en-US" sz="20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Rectangle: Rounded Corners 14"/>
          <p:cNvSpPr/>
          <p:nvPr/>
        </p:nvSpPr>
        <p:spPr>
          <a:xfrm>
            <a:off x="914400" y="3101975"/>
            <a:ext cx="3801110" cy="2990850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 dirty="0">
              <a:cs typeface="+mn-ea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32189" y="3795401"/>
            <a:ext cx="4558291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r>
              <a:rPr lang="zh-CN" altLang="en-US" sz="6000" dirty="0">
                <a:solidFill>
                  <a:schemeClr val="bg1"/>
                </a:solidFill>
                <a:cs typeface="+mn-ea"/>
                <a:sym typeface="+mn-lt"/>
              </a:rPr>
              <a:t>概况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: Shape 18"/>
          <p:cNvSpPr/>
          <p:nvPr/>
        </p:nvSpPr>
        <p:spPr>
          <a:xfrm>
            <a:off x="1232190" y="3273627"/>
            <a:ext cx="438956" cy="320912"/>
          </a:xfrm>
          <a:custGeom>
            <a:avLst/>
            <a:gdLst>
              <a:gd name="connsiteX0" fmla="*/ 395021 w 395021"/>
              <a:gd name="connsiteY0" fmla="*/ 0 h 343815"/>
              <a:gd name="connsiteX1" fmla="*/ 395021 w 395021"/>
              <a:gd name="connsiteY1" fmla="*/ 70714 h 343815"/>
              <a:gd name="connsiteX2" fmla="*/ 320650 w 395021"/>
              <a:gd name="connsiteY2" fmla="*/ 179223 h 343815"/>
              <a:gd name="connsiteX3" fmla="*/ 395021 w 395021"/>
              <a:gd name="connsiteY3" fmla="*/ 179223 h 343815"/>
              <a:gd name="connsiteX4" fmla="*/ 395021 w 395021"/>
              <a:gd name="connsiteY4" fmla="*/ 343815 h 343815"/>
              <a:gd name="connsiteX5" fmla="*/ 242621 w 395021"/>
              <a:gd name="connsiteY5" fmla="*/ 343815 h 343815"/>
              <a:gd name="connsiteX6" fmla="*/ 242621 w 395021"/>
              <a:gd name="connsiteY6" fmla="*/ 179223 h 343815"/>
              <a:gd name="connsiteX7" fmla="*/ 287731 w 395021"/>
              <a:gd name="connsiteY7" fmla="*/ 63399 h 343815"/>
              <a:gd name="connsiteX8" fmla="*/ 395021 w 395021"/>
              <a:gd name="connsiteY8" fmla="*/ 0 h 343815"/>
              <a:gd name="connsiteX9" fmla="*/ 152400 w 395021"/>
              <a:gd name="connsiteY9" fmla="*/ 0 h 343815"/>
              <a:gd name="connsiteX10" fmla="*/ 152400 w 395021"/>
              <a:gd name="connsiteY10" fmla="*/ 70714 h 343815"/>
              <a:gd name="connsiteX11" fmla="*/ 78029 w 395021"/>
              <a:gd name="connsiteY11" fmla="*/ 179223 h 343815"/>
              <a:gd name="connsiteX12" fmla="*/ 152400 w 395021"/>
              <a:gd name="connsiteY12" fmla="*/ 179223 h 343815"/>
              <a:gd name="connsiteX13" fmla="*/ 152400 w 395021"/>
              <a:gd name="connsiteY13" fmla="*/ 343815 h 343815"/>
              <a:gd name="connsiteX14" fmla="*/ 0 w 395021"/>
              <a:gd name="connsiteY14" fmla="*/ 343815 h 343815"/>
              <a:gd name="connsiteX15" fmla="*/ 0 w 395021"/>
              <a:gd name="connsiteY15" fmla="*/ 179223 h 343815"/>
              <a:gd name="connsiteX16" fmla="*/ 45111 w 395021"/>
              <a:gd name="connsiteY16" fmla="*/ 63399 h 343815"/>
              <a:gd name="connsiteX17" fmla="*/ 152400 w 395021"/>
              <a:gd name="connsiteY17" fmla="*/ 0 h 34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5021" h="343815">
                <a:moveTo>
                  <a:pt x="395021" y="0"/>
                </a:moveTo>
                <a:lnTo>
                  <a:pt x="395021" y="70714"/>
                </a:lnTo>
                <a:cubicBezTo>
                  <a:pt x="345440" y="87783"/>
                  <a:pt x="320650" y="123952"/>
                  <a:pt x="320650" y="179223"/>
                </a:cubicBezTo>
                <a:lnTo>
                  <a:pt x="395021" y="179223"/>
                </a:lnTo>
                <a:lnTo>
                  <a:pt x="395021" y="343815"/>
                </a:lnTo>
                <a:lnTo>
                  <a:pt x="242621" y="343815"/>
                </a:lnTo>
                <a:lnTo>
                  <a:pt x="242621" y="179223"/>
                </a:lnTo>
                <a:cubicBezTo>
                  <a:pt x="242621" y="135332"/>
                  <a:pt x="257658" y="96724"/>
                  <a:pt x="287731" y="63399"/>
                </a:cubicBezTo>
                <a:cubicBezTo>
                  <a:pt x="314554" y="34138"/>
                  <a:pt x="350317" y="13005"/>
                  <a:pt x="395021" y="0"/>
                </a:cubicBezTo>
                <a:close/>
                <a:moveTo>
                  <a:pt x="152400" y="0"/>
                </a:moveTo>
                <a:lnTo>
                  <a:pt x="152400" y="70714"/>
                </a:lnTo>
                <a:cubicBezTo>
                  <a:pt x="102819" y="87783"/>
                  <a:pt x="78029" y="123952"/>
                  <a:pt x="78029" y="179223"/>
                </a:cubicBezTo>
                <a:lnTo>
                  <a:pt x="152400" y="179223"/>
                </a:lnTo>
                <a:lnTo>
                  <a:pt x="152400" y="343815"/>
                </a:lnTo>
                <a:lnTo>
                  <a:pt x="0" y="343815"/>
                </a:lnTo>
                <a:lnTo>
                  <a:pt x="0" y="179223"/>
                </a:lnTo>
                <a:cubicBezTo>
                  <a:pt x="0" y="135332"/>
                  <a:pt x="15037" y="96724"/>
                  <a:pt x="45111" y="63399"/>
                </a:cubicBezTo>
                <a:cubicBezTo>
                  <a:pt x="71933" y="34138"/>
                  <a:pt x="107696" y="13005"/>
                  <a:pt x="1524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内容占位符 30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5" y="635"/>
            <a:ext cx="5948680" cy="3794125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Rectangle: Rounded Corners 14"/>
          <p:cNvSpPr/>
          <p:nvPr>
            <p:custDataLst>
              <p:tags r:id="rId2"/>
            </p:custDataLst>
          </p:nvPr>
        </p:nvSpPr>
        <p:spPr>
          <a:xfrm>
            <a:off x="6024245" y="1652905"/>
            <a:ext cx="5328285" cy="534035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Wingdings" panose="05000000000000000000" charset="0"/>
              </a:rPr>
              <a:t></a:t>
            </a:r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宋体" panose="02010600030101010101" pitchFamily="2" charset="-122"/>
              </a:rPr>
              <a:t>项目名称</a:t>
            </a:r>
            <a:r>
              <a:rPr lang="zh-CN" altLang="en-US" sz="1800" dirty="0" smtClean="0">
                <a:solidFill>
                  <a:srgbClr val="FFFFFF"/>
                </a:solidFill>
                <a:ea typeface="+mn-lt"/>
                <a:cs typeface="+mn-lt"/>
                <a:sym typeface="宋体" panose="02010600030101010101" pitchFamily="2" charset="-122"/>
              </a:rPr>
              <a:t>：</a:t>
            </a:r>
            <a:endParaRPr lang="en-US" altLang="zh-CN" sz="1800" dirty="0" smtClean="0">
              <a:solidFill>
                <a:srgbClr val="FFFFFF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11" name="Rectangle: Rounded Corners 14"/>
          <p:cNvSpPr/>
          <p:nvPr>
            <p:custDataLst>
              <p:tags r:id="rId3"/>
            </p:custDataLst>
          </p:nvPr>
        </p:nvSpPr>
        <p:spPr>
          <a:xfrm>
            <a:off x="6024245" y="2348865"/>
            <a:ext cx="5328285" cy="534035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Wingdings" panose="05000000000000000000" charset="0"/>
              </a:rPr>
              <a:t></a:t>
            </a:r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宋体" panose="02010600030101010101" pitchFamily="2" charset="-122"/>
              </a:rPr>
              <a:t>施工单位：</a:t>
            </a:r>
            <a:endParaRPr lang="en-US" altLang="zh-CN" sz="1800" dirty="0" smtClean="0">
              <a:solidFill>
                <a:srgbClr val="FFFFFF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12" name="Rectangle: Rounded Corners 14"/>
          <p:cNvSpPr/>
          <p:nvPr>
            <p:custDataLst>
              <p:tags r:id="rId4"/>
            </p:custDataLst>
          </p:nvPr>
        </p:nvSpPr>
        <p:spPr>
          <a:xfrm>
            <a:off x="6024245" y="3068955"/>
            <a:ext cx="5328285" cy="534035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Wingdings" panose="05000000000000000000" charset="0"/>
              </a:rPr>
              <a:t></a:t>
            </a:r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监理单位</a:t>
            </a:r>
            <a:r>
              <a:rPr lang="zh-CN" altLang="en-US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：</a:t>
            </a:r>
            <a:endParaRPr lang="en-US" altLang="zh-CN" sz="1800" dirty="0" smtClean="0">
              <a:solidFill>
                <a:srgbClr val="FFFFFF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15" name="Rectangle: Rounded Corners 14"/>
          <p:cNvSpPr/>
          <p:nvPr>
            <p:custDataLst>
              <p:tags r:id="rId5"/>
            </p:custDataLst>
          </p:nvPr>
        </p:nvSpPr>
        <p:spPr>
          <a:xfrm>
            <a:off x="6024245" y="3789045"/>
            <a:ext cx="5328285" cy="534035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Wingdings" panose="05000000000000000000" charset="0"/>
              </a:rPr>
              <a:t></a:t>
            </a:r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建设单位</a:t>
            </a:r>
            <a:r>
              <a:rPr lang="zh-CN" altLang="en-US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：</a:t>
            </a:r>
            <a:endParaRPr lang="en-US" altLang="zh-CN" sz="1800" dirty="0" smtClean="0">
              <a:solidFill>
                <a:srgbClr val="FFFFFF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23" name="Rectangle: Rounded Corners 14"/>
          <p:cNvSpPr/>
          <p:nvPr>
            <p:custDataLst>
              <p:tags r:id="rId6"/>
            </p:custDataLst>
          </p:nvPr>
        </p:nvSpPr>
        <p:spPr>
          <a:xfrm>
            <a:off x="6024245" y="4485005"/>
            <a:ext cx="5328285" cy="534035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Wingdings" panose="05000000000000000000" charset="0"/>
              </a:rPr>
              <a:t></a:t>
            </a:r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建筑面积：地上</a:t>
            </a:r>
            <a:r>
              <a:rPr lang="en-US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+mn-ea"/>
              </a:rPr>
              <a:t>            </a:t>
            </a:r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+mn-ea"/>
              </a:rPr>
              <a:t>㎡</a:t>
            </a:r>
            <a:r>
              <a:rPr lang="en-US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+mn-ea"/>
              </a:rPr>
              <a:t>  </a:t>
            </a:r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地下</a:t>
            </a:r>
            <a:r>
              <a:rPr lang="en-US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+mn-ea"/>
              </a:rPr>
              <a:t>            </a:t>
            </a:r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+mn-ea"/>
              </a:rPr>
              <a:t>㎡</a:t>
            </a:r>
            <a:r>
              <a:rPr lang="en-US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+mn-ea"/>
              </a:rPr>
              <a:t>  </a:t>
            </a:r>
            <a:endParaRPr lang="en-US" altLang="zh-CN" sz="1800" dirty="0" smtClean="0">
              <a:solidFill>
                <a:srgbClr val="FFFFFF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6" name="图片占位符 5"/>
          <p:cNvSpPr/>
          <p:nvPr>
            <p:ph type="pic" sz="quarter" idx="10"/>
          </p:nvPr>
        </p:nvSpPr>
        <p:spPr>
          <a:xfrm>
            <a:off x="46990" y="52070"/>
            <a:ext cx="5993765" cy="3540125"/>
          </a:xfrm>
        </p:spPr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4" grpId="0"/>
      <p:bldP spid="19" grpId="0" bldLvl="0" animBg="1"/>
      <p:bldP spid="7" grpId="0" bldLvl="0" animBg="1"/>
      <p:bldP spid="11" grpId="0" bldLvl="0" animBg="1"/>
      <p:bldP spid="12" grpId="0" bldLvl="0" animBg="1"/>
      <p:bldP spid="15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91135" y="678815"/>
            <a:ext cx="2549525" cy="572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bg1">
                    <a:lumMod val="65000"/>
                  </a:schemeClr>
                </a:solidFill>
              </a:rPr>
              <a:t>立面效果图</a:t>
            </a:r>
            <a:endParaRPr lang="zh-CN" altLang="en-US" sz="200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" name="组合 2"/>
          <p:cNvGrpSpPr/>
          <p:nvPr userDrawn="1">
            <p:custDataLst>
              <p:tags r:id="rId2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3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4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6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767715" y="44450"/>
            <a:ext cx="4064000" cy="3987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工程概况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5" name="Rectangle: Rounded Corners 14"/>
          <p:cNvSpPr/>
          <p:nvPr>
            <p:custDataLst>
              <p:tags r:id="rId8"/>
            </p:custDataLst>
          </p:nvPr>
        </p:nvSpPr>
        <p:spPr>
          <a:xfrm>
            <a:off x="6096000" y="1336040"/>
            <a:ext cx="5635625" cy="534035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Wingdings" panose="05000000000000000000" charset="0"/>
              </a:rPr>
              <a:t></a:t>
            </a:r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宋体" panose="02010600030101010101" pitchFamily="2" charset="-122"/>
              </a:rPr>
              <a:t>层</a:t>
            </a:r>
            <a:r>
              <a:rPr lang="en-US" altLang="zh-CN" sz="1800" dirty="0" smtClean="0">
                <a:solidFill>
                  <a:srgbClr val="FFFFFF"/>
                </a:solidFill>
                <a:ea typeface="+mn-lt"/>
                <a:cs typeface="+mn-lt"/>
                <a:sym typeface="宋体" panose="02010600030101010101" pitchFamily="2" charset="-122"/>
              </a:rPr>
              <a:t>       </a:t>
            </a:r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宋体" panose="02010600030101010101" pitchFamily="2" charset="-122"/>
              </a:rPr>
              <a:t>数</a:t>
            </a:r>
            <a:r>
              <a:rPr lang="zh-CN" altLang="en-US" sz="1800" dirty="0" smtClean="0">
                <a:solidFill>
                  <a:srgbClr val="FFFFFF"/>
                </a:solidFill>
                <a:ea typeface="+mn-lt"/>
                <a:cs typeface="+mn-lt"/>
                <a:sym typeface="宋体" panose="02010600030101010101" pitchFamily="2" charset="-122"/>
              </a:rPr>
              <a:t>：</a:t>
            </a:r>
            <a:r>
              <a:rPr lang="zh-CN" altLang="en-US" sz="1800" dirty="0" smtClean="0">
                <a:solidFill>
                  <a:srgbClr val="FFFFFF"/>
                </a:solidFill>
                <a:ea typeface="+mn-lt"/>
                <a:cs typeface="+mn-lt"/>
                <a:sym typeface="+mn-ea"/>
              </a:rPr>
              <a:t>地下</a:t>
            </a:r>
            <a:r>
              <a:rPr lang="en-US" altLang="zh-CN" sz="1800" dirty="0" smtClean="0">
                <a:solidFill>
                  <a:srgbClr val="FFFFFF"/>
                </a:solidFill>
                <a:ea typeface="+mn-lt"/>
                <a:cs typeface="+mn-lt"/>
                <a:sym typeface="+mn-ea"/>
              </a:rPr>
              <a:t>    </a:t>
            </a:r>
            <a:r>
              <a:rPr lang="zh-CN" altLang="en-US" sz="1800" dirty="0" smtClean="0">
                <a:solidFill>
                  <a:srgbClr val="FFFFFF"/>
                </a:solidFill>
                <a:ea typeface="+mn-lt"/>
                <a:cs typeface="+mn-lt"/>
                <a:sym typeface="+mn-ea"/>
              </a:rPr>
              <a:t>层，地上</a:t>
            </a:r>
            <a:r>
              <a:rPr lang="en-US" altLang="zh-CN" sz="1800" dirty="0" smtClean="0">
                <a:solidFill>
                  <a:srgbClr val="FFFFFF"/>
                </a:solidFill>
                <a:ea typeface="+mn-lt"/>
                <a:cs typeface="+mn-lt"/>
                <a:sym typeface="+mn-ea"/>
              </a:rPr>
              <a:t>    </a:t>
            </a:r>
            <a:r>
              <a:rPr lang="zh-CN" altLang="en-US" sz="1800" dirty="0" smtClean="0">
                <a:solidFill>
                  <a:srgbClr val="FFFFFF"/>
                </a:solidFill>
                <a:ea typeface="+mn-lt"/>
                <a:cs typeface="+mn-lt"/>
                <a:sym typeface="+mn-ea"/>
              </a:rPr>
              <a:t>层</a:t>
            </a:r>
            <a:endParaRPr lang="en-US" altLang="zh-CN" sz="1800" dirty="0" smtClean="0">
              <a:solidFill>
                <a:srgbClr val="FFFFFF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16" name="Rectangle: Rounded Corners 14"/>
          <p:cNvSpPr/>
          <p:nvPr>
            <p:custDataLst>
              <p:tags r:id="rId9"/>
            </p:custDataLst>
          </p:nvPr>
        </p:nvSpPr>
        <p:spPr>
          <a:xfrm>
            <a:off x="6096000" y="2032000"/>
            <a:ext cx="5635625" cy="534035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Wingdings" panose="05000000000000000000" charset="0"/>
              </a:rPr>
              <a:t></a:t>
            </a:r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宋体" panose="02010600030101010101" pitchFamily="2" charset="-122"/>
              </a:rPr>
              <a:t>单体个数：</a:t>
            </a:r>
            <a:r>
              <a:rPr lang="en-US" sz="1800" dirty="0" smtClean="0">
                <a:solidFill>
                  <a:srgbClr val="FFFFFF"/>
                </a:solidFill>
                <a:ea typeface="+mn-lt"/>
                <a:cs typeface="+mn-lt"/>
                <a:sym typeface="+mn-ea"/>
              </a:rPr>
              <a:t>   </a:t>
            </a:r>
            <a:r>
              <a:rPr lang="zh-CN" altLang="en-US" sz="1800" dirty="0" smtClean="0">
                <a:solidFill>
                  <a:srgbClr val="FFFFFF"/>
                </a:solidFill>
                <a:ea typeface="+mn-lt"/>
                <a:cs typeface="+mn-lt"/>
                <a:sym typeface="+mn-ea"/>
              </a:rPr>
              <a:t>个</a:t>
            </a:r>
            <a:endParaRPr lang="en-US" altLang="zh-CN" sz="1800" dirty="0" smtClean="0">
              <a:solidFill>
                <a:srgbClr val="FFFFFF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18" name="Rectangle: Rounded Corners 14"/>
          <p:cNvSpPr/>
          <p:nvPr>
            <p:custDataLst>
              <p:tags r:id="rId10"/>
            </p:custDataLst>
          </p:nvPr>
        </p:nvSpPr>
        <p:spPr>
          <a:xfrm>
            <a:off x="6096000" y="2752090"/>
            <a:ext cx="5635625" cy="534035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Wingdings" panose="05000000000000000000" charset="0"/>
              </a:rPr>
              <a:t></a:t>
            </a:r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结构形式</a:t>
            </a:r>
            <a:r>
              <a:rPr lang="zh-CN" altLang="en-US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：</a:t>
            </a:r>
            <a:r>
              <a:rPr lang="en-US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+mn-ea"/>
              </a:rPr>
              <a:t> </a:t>
            </a:r>
            <a:endParaRPr lang="en-US" altLang="zh-CN" sz="1800" dirty="0" smtClean="0">
              <a:solidFill>
                <a:srgbClr val="FFFFFF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23" name="Rectangle: Rounded Corners 14"/>
          <p:cNvSpPr/>
          <p:nvPr>
            <p:custDataLst>
              <p:tags r:id="rId11"/>
            </p:custDataLst>
          </p:nvPr>
        </p:nvSpPr>
        <p:spPr>
          <a:xfrm>
            <a:off x="6096000" y="3448050"/>
            <a:ext cx="5635625" cy="534035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Wingdings" panose="05000000000000000000" charset="0"/>
              </a:rPr>
              <a:t></a:t>
            </a:r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砌</a:t>
            </a:r>
            <a:r>
              <a:rPr lang="en-US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       </a:t>
            </a:r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体</a:t>
            </a:r>
            <a:r>
              <a:rPr lang="zh-CN" altLang="en-US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：</a:t>
            </a:r>
            <a:r>
              <a:rPr lang="en-US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+mn-ea"/>
              </a:rPr>
              <a:t> </a:t>
            </a:r>
            <a:endParaRPr lang="en-US" altLang="zh-CN" sz="1800" dirty="0" smtClean="0">
              <a:solidFill>
                <a:srgbClr val="FFFFFF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20" name="Rectangle: Rounded Corners 14"/>
          <p:cNvSpPr/>
          <p:nvPr>
            <p:custDataLst>
              <p:tags r:id="rId12"/>
            </p:custDataLst>
          </p:nvPr>
        </p:nvSpPr>
        <p:spPr>
          <a:xfrm>
            <a:off x="6096635" y="4144645"/>
            <a:ext cx="5635625" cy="534035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1800" dirty="0" smtClean="0">
                <a:solidFill>
                  <a:srgbClr val="FFFFFF"/>
                </a:solidFill>
                <a:latin typeface="+mn-ea"/>
                <a:cs typeface="+mn-ea"/>
                <a:sym typeface="Wingdings" panose="05000000000000000000" charset="0"/>
              </a:rPr>
              <a:t></a:t>
            </a:r>
            <a:r>
              <a:rPr lang="zh-CN" altLang="zh-CN" sz="1800" dirty="0" smtClean="0">
                <a:solidFill>
                  <a:srgbClr val="FFFFFF"/>
                </a:solidFill>
                <a:latin typeface="+mn-ea"/>
                <a:cs typeface="+mn-ea"/>
                <a:sym typeface="宋体" panose="02010600030101010101" pitchFamily="2" charset="-122"/>
              </a:rPr>
              <a:t>施工许可证</a:t>
            </a:r>
            <a:r>
              <a:rPr lang="zh-CN" altLang="en-US" sz="1800" dirty="0" smtClean="0">
                <a:solidFill>
                  <a:srgbClr val="FFFFFF"/>
                </a:solidFill>
                <a:latin typeface="+mn-ea"/>
                <a:cs typeface="+mn-ea"/>
                <a:sym typeface="宋体" panose="02010600030101010101" pitchFamily="2" charset="-122"/>
              </a:rPr>
              <a:t>：</a:t>
            </a:r>
            <a:r>
              <a:rPr lang="en-US" altLang="zh-CN" sz="1800" dirty="0" smtClean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330113 </a:t>
            </a:r>
            <a:endParaRPr lang="en-US" altLang="zh-CN" sz="1800" dirty="0" smtClean="0">
              <a:solidFill>
                <a:srgbClr val="FFFFFF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21" name="Rectangle: Rounded Corners 14"/>
          <p:cNvSpPr/>
          <p:nvPr>
            <p:custDataLst>
              <p:tags r:id="rId13"/>
            </p:custDataLst>
          </p:nvPr>
        </p:nvSpPr>
        <p:spPr>
          <a:xfrm>
            <a:off x="6096635" y="4841240"/>
            <a:ext cx="5635625" cy="534035"/>
          </a:xfrm>
          <a:prstGeom prst="roundRect">
            <a:avLst>
              <a:gd name="adj" fmla="val 0"/>
            </a:avLst>
          </a:prstGeom>
          <a:solidFill>
            <a:srgbClr val="5D79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1800" dirty="0" smtClean="0">
                <a:solidFill>
                  <a:srgbClr val="FFFFFF"/>
                </a:solidFill>
                <a:ea typeface="+mn-lt"/>
                <a:cs typeface="+mn-lt"/>
                <a:sym typeface="Wingdings" panose="05000000000000000000" charset="0"/>
              </a:rPr>
              <a:t></a:t>
            </a:r>
            <a:r>
              <a:rPr lang="zh-CN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开工日期：</a:t>
            </a:r>
            <a:r>
              <a:rPr lang="en-US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  </a:t>
            </a:r>
            <a:r>
              <a:rPr lang="zh-CN" altLang="en-US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年</a:t>
            </a:r>
            <a:r>
              <a:rPr lang="en-US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   </a:t>
            </a:r>
            <a:r>
              <a:rPr lang="zh-CN" altLang="en-US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月</a:t>
            </a:r>
            <a:r>
              <a:rPr lang="en-US" altLang="zh-CN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   </a:t>
            </a:r>
            <a:r>
              <a:rPr lang="zh-CN" altLang="en-US" sz="1800" dirty="0" smtClean="0">
                <a:solidFill>
                  <a:srgbClr val="FFFFFF"/>
                </a:solidFill>
                <a:latin typeface="+mj-lt"/>
                <a:ea typeface="+mj-lt"/>
                <a:cs typeface="+mj-lt"/>
                <a:sym typeface="宋体" panose="02010600030101010101" pitchFamily="2" charset="-122"/>
              </a:rPr>
              <a:t>日</a:t>
            </a:r>
            <a:endParaRPr lang="zh-CN" altLang="en-US" sz="1800" dirty="0" smtClean="0">
              <a:solidFill>
                <a:srgbClr val="FFFFFF"/>
              </a:solidFill>
              <a:latin typeface="+mj-lt"/>
              <a:ea typeface="+mj-lt"/>
              <a:cs typeface="+mj-lt"/>
              <a:sym typeface="宋体" panose="02010600030101010101" pitchFamily="2" charset="-122"/>
            </a:endParaRPr>
          </a:p>
        </p:txBody>
      </p:sp>
      <p:sp>
        <p:nvSpPr>
          <p:cNvPr id="6" name="图片占位符 5"/>
          <p:cNvSpPr/>
          <p:nvPr>
            <p:ph type="pic" sz="quarter" idx="10"/>
          </p:nvPr>
        </p:nvSpPr>
        <p:spPr>
          <a:xfrm>
            <a:off x="191135" y="442595"/>
            <a:ext cx="5702935" cy="6252210"/>
          </a:xfrm>
        </p:spPr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8" grpId="0" bldLvl="0" animBg="1"/>
      <p:bldP spid="23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351103" y="2708653"/>
            <a:ext cx="2307913" cy="1579891"/>
          </a:xfrm>
        </p:spPr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7176439" y="2708653"/>
            <a:ext cx="2307913" cy="1579891"/>
          </a:xfrm>
        </p:spPr>
      </p:sp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4064000" cy="3987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工程形象</a:t>
            </a:r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进度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8" name="标题 1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5785" y="553720"/>
            <a:ext cx="11037570" cy="509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现阶段外立面影像</a:t>
            </a:r>
            <a:endParaRPr lang="zh-CN" altLang="en-US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624965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项目基本现状：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" name="文本占位符 18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600190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351103" y="2708653"/>
            <a:ext cx="2307913" cy="1579891"/>
          </a:xfrm>
        </p:spPr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7176439" y="2708653"/>
            <a:ext cx="2307913" cy="1579891"/>
          </a:xfrm>
        </p:spPr>
      </p:sp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4064000" cy="7067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工程现场情况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</a:endParaRPr>
          </a:p>
          <a:p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8" name="标题 1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5785" y="553720"/>
            <a:ext cx="11037570" cy="509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屋面影像</a:t>
            </a:r>
            <a:endParaRPr lang="zh-CN" altLang="en-US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624965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" name="文本占位符 18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528435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351103" y="2708653"/>
            <a:ext cx="2307913" cy="1579891"/>
          </a:xfrm>
        </p:spPr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7176439" y="2708653"/>
            <a:ext cx="2307913" cy="1579891"/>
          </a:xfrm>
        </p:spPr>
      </p:sp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4064000" cy="3987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工程现场</a:t>
            </a:r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情况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</a:endParaRPr>
          </a:p>
        </p:txBody>
      </p:sp>
      <p:sp>
        <p:nvSpPr>
          <p:cNvPr id="28" name="标题 1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5785" y="553720"/>
            <a:ext cx="11037570" cy="509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顶层混凝土结构、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砌体影像</a:t>
            </a:r>
            <a:endParaRPr lang="zh-CN" altLang="en-US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624965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" name="文本占位符 18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600190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351103" y="2708653"/>
            <a:ext cx="2307913" cy="1579891"/>
          </a:xfrm>
        </p:spPr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7176439" y="2708653"/>
            <a:ext cx="2307913" cy="1579891"/>
          </a:xfrm>
        </p:spPr>
      </p:sp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4064000" cy="7067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工程现场情况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</a:endParaRPr>
          </a:p>
          <a:p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8" name="标题 1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5785" y="553720"/>
            <a:ext cx="11037570" cy="509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标准层混凝土结构、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砌体影像</a:t>
            </a:r>
            <a:endParaRPr lang="zh-CN" altLang="en-US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624965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" name="文本占位符 18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600190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351103" y="2708653"/>
            <a:ext cx="2307913" cy="1579891"/>
          </a:xfrm>
        </p:spPr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7176439" y="2708653"/>
            <a:ext cx="2307913" cy="1579891"/>
          </a:xfrm>
        </p:spPr>
      </p:sp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4064000" cy="7067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工程现场情况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</a:endParaRPr>
          </a:p>
          <a:p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8" name="标题 1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5785" y="553720"/>
            <a:ext cx="11037570" cy="509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地下室混凝土结构、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砌体影像</a:t>
            </a:r>
            <a:endParaRPr lang="zh-CN" altLang="en-US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624965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" name="文本占位符 18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600190" y="6236970"/>
            <a:ext cx="3616960" cy="3759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图片描述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351103" y="2708653"/>
            <a:ext cx="2307913" cy="1579891"/>
          </a:xfrm>
        </p:spPr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7176439" y="2708653"/>
            <a:ext cx="2307913" cy="1579891"/>
          </a:xfrm>
        </p:spPr>
      </p:sp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52827" y="104775"/>
            <a:ext cx="11901060" cy="268446"/>
            <a:chOff x="152827" y="104775"/>
            <a:chExt cx="11901060" cy="268446"/>
          </a:xfrm>
        </p:grpSpPr>
        <p:sp>
          <p:nvSpPr>
            <p:cNvPr id="2" name="等腰三角形 1"/>
            <p:cNvSpPr/>
            <p:nvPr userDrawn="1">
              <p:custDataLst>
                <p:tags r:id="rId2"/>
              </p:custDataLst>
            </p:nvPr>
          </p:nvSpPr>
          <p:spPr>
            <a:xfrm>
              <a:off x="226219" y="104775"/>
              <a:ext cx="339306" cy="268446"/>
            </a:xfrm>
            <a:prstGeom prst="triangle">
              <a:avLst>
                <a:gd name="adj" fmla="val 49837"/>
              </a:avLst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3"/>
              </p:custDataLst>
            </p:nvPr>
          </p:nvSpPr>
          <p:spPr>
            <a:xfrm>
              <a:off x="152827" y="161925"/>
              <a:ext cx="335329" cy="211296"/>
            </a:xfrm>
            <a:prstGeom prst="triangle">
              <a:avLst>
                <a:gd name="adj" fmla="val 28002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606211" y="114300"/>
              <a:ext cx="447676" cy="250030"/>
            </a:xfrm>
            <a:prstGeom prst="triangle">
              <a:avLst>
                <a:gd name="adj" fmla="val 73825"/>
              </a:avLst>
            </a:prstGeom>
            <a:noFill/>
            <a:ln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1649074" y="154781"/>
              <a:ext cx="354804" cy="195261"/>
            </a:xfrm>
            <a:prstGeom prst="triangle">
              <a:avLst>
                <a:gd name="adj" fmla="val 7382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67715" y="44450"/>
            <a:ext cx="4064000" cy="7067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工程现场情况</a:t>
            </a:r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</a:endParaRPr>
          </a:p>
          <a:p>
            <a:endParaRPr lang="zh-CN" altLang="en-US" sz="2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8" name="标题 1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5785" y="553720"/>
            <a:ext cx="11037570" cy="509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桩基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工程影像</a:t>
            </a:r>
            <a:endParaRPr lang="zh-CN" altLang="en-US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624965" y="5805170"/>
            <a:ext cx="8649335" cy="104330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0170" tIns="46990" rIns="90170" bIns="46990" rtlCol="0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6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    </a:t>
            </a:r>
            <a:r>
              <a:rPr lang="zh-CN" altLang="zh-CN" sz="6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工程桩类型     、    ；数量分别为   、   根。桩身质量检测数量分别为     、    根，占总桩数      %，检测方法为         ；桩承载力检测共     根，（抗压</a:t>
            </a:r>
            <a:r>
              <a:rPr lang="en-US" altLang="zh-CN" sz="6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    </a:t>
            </a:r>
            <a:r>
              <a:rPr lang="zh-CN" altLang="en-US" sz="6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根、抗拔</a:t>
            </a:r>
            <a:r>
              <a:rPr lang="en-US" altLang="zh-CN" sz="6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    </a:t>
            </a:r>
            <a:r>
              <a:rPr lang="zh-CN" altLang="en-US" sz="6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根），</a:t>
            </a:r>
            <a:r>
              <a:rPr lang="zh-CN" altLang="zh-CN" sz="6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占总桩数    </a:t>
            </a:r>
            <a:r>
              <a:rPr lang="en-US" altLang="zh-CN" sz="6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    </a:t>
            </a:r>
            <a:r>
              <a:rPr lang="zh-CN" altLang="zh-CN" sz="64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 %，检测方法：           </a:t>
            </a:r>
            <a:r>
              <a:rPr lang="zh-CN" altLang="zh-CN" sz="1800" spc="0" dirty="0" smtClean="0">
                <a:solidFill>
                  <a:schemeClr val="bg2">
                    <a:lumMod val="50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                        。</a:t>
            </a:r>
            <a:endParaRPr lang="zh-CN" altLang="zh-CN" sz="1800" spc="0" dirty="0" smtClean="0">
              <a:solidFill>
                <a:schemeClr val="bg2">
                  <a:lumMod val="50000"/>
                </a:schemeClr>
              </a:solidFill>
              <a:latin typeface="+mn-ea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PP_MARK_KEY" val="735de198-4370-4ebe-a76e-059a47ba3d6e"/>
  <p:tag name="COMMONDATA" val="eyJoZGlkIjoiNjE2ZmY0MjkxODQ3YWRiNjY0NjBkOThkYTdlNWQxMDkifQ=="/>
  <p:tag name="commondata" val="eyJoZGlkIjoiNmRjY2I0NWI1ZjFmYWQ1NDQxM2RlNTU1MjM2MTU4ZGEifQ=="/>
</p:tagLst>
</file>

<file path=ppt/tags/tag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111111111">
  <a:themeElements>
    <a:clrScheme name="2017-Multicolor20">
      <a:dk1>
        <a:srgbClr val="000000"/>
      </a:dk1>
      <a:lt1>
        <a:srgbClr val="FFFFFF"/>
      </a:lt1>
      <a:dk2>
        <a:srgbClr val="778495"/>
      </a:dk2>
      <a:lt2>
        <a:srgbClr val="2980B9"/>
      </a:lt2>
      <a:accent1>
        <a:srgbClr val="252B4E"/>
      </a:accent1>
      <a:accent2>
        <a:srgbClr val="B8A058"/>
      </a:accent2>
      <a:accent3>
        <a:srgbClr val="909090"/>
      </a:accent3>
      <a:accent4>
        <a:srgbClr val="7F7F7F"/>
      </a:accent4>
      <a:accent5>
        <a:srgbClr val="3F3F3F"/>
      </a:accent5>
      <a:accent6>
        <a:srgbClr val="262626"/>
      </a:accent6>
      <a:hlink>
        <a:srgbClr val="252B4E"/>
      </a:hlink>
      <a:folHlink>
        <a:srgbClr val="BFBFBF"/>
      </a:folHlink>
    </a:clrScheme>
    <a:fontScheme name="uke52sts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895</Words>
  <Application>WPS 演示</Application>
  <PresentationFormat>全屏显示(4:3)</PresentationFormat>
  <Paragraphs>152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Segoe UI</vt:lpstr>
      <vt:lpstr>Roboto Black</vt:lpstr>
      <vt:lpstr>HelveticaNeue light</vt:lpstr>
      <vt:lpstr>Roboto Medium</vt:lpstr>
      <vt:lpstr>Verdana</vt:lpstr>
      <vt:lpstr>Roboto Light</vt:lpstr>
      <vt:lpstr>Calibri</vt:lpstr>
      <vt:lpstr>隶书</vt:lpstr>
      <vt:lpstr>微软雅黑</vt:lpstr>
      <vt:lpstr>Wingdings</vt:lpstr>
      <vt:lpstr>Arial Unicode MS</vt:lpstr>
      <vt:lpstr>AMGDT</vt:lpstr>
      <vt:lpstr>1111111111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严冬水</dc:creator>
  <cp:lastModifiedBy>空心มีการเติม</cp:lastModifiedBy>
  <cp:revision>428</cp:revision>
  <dcterms:created xsi:type="dcterms:W3CDTF">2015-07-28T00:49:00Z</dcterms:created>
  <dcterms:modified xsi:type="dcterms:W3CDTF">2024-08-02T07:17:05Z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5404CE801D9340279A17DE12F02BC9DA_13</vt:lpwstr>
  </property>
</Properties>
</file>